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37" r:id="rId3"/>
    <p:sldId id="257" r:id="rId4"/>
    <p:sldId id="258" r:id="rId5"/>
    <p:sldId id="353" r:id="rId6"/>
    <p:sldId id="262" r:id="rId7"/>
    <p:sldId id="385" r:id="rId8"/>
    <p:sldId id="398" r:id="rId9"/>
    <p:sldId id="399" r:id="rId10"/>
    <p:sldId id="400" r:id="rId11"/>
    <p:sldId id="401" r:id="rId12"/>
    <p:sldId id="354" r:id="rId13"/>
    <p:sldId id="263" r:id="rId14"/>
    <p:sldId id="355" r:id="rId15"/>
    <p:sldId id="407" r:id="rId16"/>
    <p:sldId id="305" r:id="rId17"/>
    <p:sldId id="339" r:id="rId18"/>
    <p:sldId id="356" r:id="rId19"/>
    <p:sldId id="415" r:id="rId20"/>
    <p:sldId id="265" r:id="rId21"/>
    <p:sldId id="358" r:id="rId22"/>
    <p:sldId id="409" r:id="rId23"/>
    <p:sldId id="408" r:id="rId24"/>
    <p:sldId id="391" r:id="rId25"/>
    <p:sldId id="267" r:id="rId26"/>
    <p:sldId id="312" r:id="rId27"/>
    <p:sldId id="270" r:id="rId28"/>
    <p:sldId id="296" r:id="rId29"/>
    <p:sldId id="271" r:id="rId30"/>
    <p:sldId id="272" r:id="rId31"/>
    <p:sldId id="345" r:id="rId32"/>
    <p:sldId id="411" r:id="rId33"/>
    <p:sldId id="380" r:id="rId34"/>
    <p:sldId id="314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412" r:id="rId45"/>
    <p:sldId id="413" r:id="rId46"/>
    <p:sldId id="378" r:id="rId47"/>
    <p:sldId id="365" r:id="rId48"/>
    <p:sldId id="392" r:id="rId49"/>
    <p:sldId id="367" r:id="rId50"/>
    <p:sldId id="393" r:id="rId51"/>
    <p:sldId id="281" r:id="rId52"/>
    <p:sldId id="304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00CC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18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41F092-B7F7-419A-9D39-127F34513EA6}" type="doc">
      <dgm:prSet loTypeId="urn:microsoft.com/office/officeart/2005/8/layout/orgChart1" loCatId="hierarchy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295DE4A-8C88-439E-81C9-6458BD0F7753}">
      <dgm:prSet phldrT="[Текст]" custT="1"/>
      <dgm:spPr/>
      <dgm:t>
        <a:bodyPr/>
        <a:lstStyle/>
        <a:p>
          <a:r>
            <a:rPr lang="uk-UA" sz="1400" b="1" noProof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Створення позитивних умов діяльності педагогів</a:t>
          </a:r>
          <a:endParaRPr lang="uk-UA" sz="1400" b="1" noProof="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9EF6E7-DC68-400A-B1EA-070C61954F7E}" type="parTrans" cxnId="{A6FAEF8E-E9AE-4A9A-B7ED-70425E287401}">
      <dgm:prSet/>
      <dgm:spPr/>
      <dgm:t>
        <a:bodyPr/>
        <a:lstStyle/>
        <a:p>
          <a:endParaRPr lang="ru-RU"/>
        </a:p>
      </dgm:t>
    </dgm:pt>
    <dgm:pt modelId="{7714000F-0A99-43C5-9AD5-FADF5D948E3B}" type="sibTrans" cxnId="{A6FAEF8E-E9AE-4A9A-B7ED-70425E287401}">
      <dgm:prSet/>
      <dgm:spPr/>
      <dgm:t>
        <a:bodyPr/>
        <a:lstStyle/>
        <a:p>
          <a:endParaRPr lang="ru-RU"/>
        </a:p>
      </dgm:t>
    </dgm:pt>
    <dgm:pt modelId="{55EAC61F-3EF8-4898-9ABA-DB121A6FB9C9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Створення позитивного мікроклімату</a:t>
          </a:r>
          <a:endParaRPr lang="ru-RU" sz="1000" b="0" dirty="0">
            <a:solidFill>
              <a:schemeClr val="tx2"/>
            </a:solidFill>
          </a:endParaRPr>
        </a:p>
      </dgm:t>
    </dgm:pt>
    <dgm:pt modelId="{439BF16A-FD6C-483E-A8BA-D7465C93FFDD}" type="parTrans" cxnId="{629C59CA-309E-461C-B65D-F8F672CCBF95}">
      <dgm:prSet/>
      <dgm:spPr/>
      <dgm:t>
        <a:bodyPr/>
        <a:lstStyle/>
        <a:p>
          <a:endParaRPr lang="ru-RU"/>
        </a:p>
      </dgm:t>
    </dgm:pt>
    <dgm:pt modelId="{376705D7-4FFD-4404-8275-4A2507E6E7EC}" type="sibTrans" cxnId="{629C59CA-309E-461C-B65D-F8F672CCBF95}">
      <dgm:prSet/>
      <dgm:spPr/>
      <dgm:t>
        <a:bodyPr/>
        <a:lstStyle/>
        <a:p>
          <a:endParaRPr lang="ru-RU"/>
        </a:p>
      </dgm:t>
    </dgm:pt>
    <dgm:pt modelId="{5E272B2F-C091-4942-BB3F-B0ACAB8EF5EB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Рівноправні умови праці</a:t>
          </a:r>
          <a:endParaRPr lang="ru-RU" sz="1000" b="0" dirty="0">
            <a:solidFill>
              <a:schemeClr val="tx2"/>
            </a:solidFill>
          </a:endParaRPr>
        </a:p>
      </dgm:t>
    </dgm:pt>
    <dgm:pt modelId="{063DB198-715F-43DD-A39B-4DB1471B8C81}" type="parTrans" cxnId="{86EEEC1D-E70C-4E50-B93C-BCCF739F45B2}">
      <dgm:prSet/>
      <dgm:spPr/>
      <dgm:t>
        <a:bodyPr/>
        <a:lstStyle/>
        <a:p>
          <a:endParaRPr lang="ru-RU"/>
        </a:p>
      </dgm:t>
    </dgm:pt>
    <dgm:pt modelId="{CACE9E11-1C61-4516-91A8-C02D3941818F}" type="sibTrans" cxnId="{86EEEC1D-E70C-4E50-B93C-BCCF739F45B2}">
      <dgm:prSet/>
      <dgm:spPr/>
      <dgm:t>
        <a:bodyPr/>
        <a:lstStyle/>
        <a:p>
          <a:endParaRPr lang="ru-RU"/>
        </a:p>
      </dgm:t>
    </dgm:pt>
    <dgm:pt modelId="{0CECF154-850A-43A4-B48D-11BE4D9A31C0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Робота психолога</a:t>
          </a:r>
          <a:endParaRPr lang="ru-RU" sz="1000" b="0" dirty="0">
            <a:solidFill>
              <a:schemeClr val="tx2"/>
            </a:solidFill>
          </a:endParaRPr>
        </a:p>
      </dgm:t>
    </dgm:pt>
    <dgm:pt modelId="{CE7C76DF-A422-43DA-88B7-3ECA7A3CCB36}" type="parTrans" cxnId="{E1BB2FE0-1624-4C2A-B19D-D5635885165F}">
      <dgm:prSet/>
      <dgm:spPr/>
      <dgm:t>
        <a:bodyPr/>
        <a:lstStyle/>
        <a:p>
          <a:endParaRPr lang="ru-RU"/>
        </a:p>
      </dgm:t>
    </dgm:pt>
    <dgm:pt modelId="{40CA9B67-CB23-485F-AE64-5FC0D11EAC94}" type="sibTrans" cxnId="{E1BB2FE0-1624-4C2A-B19D-D5635885165F}">
      <dgm:prSet/>
      <dgm:spPr/>
      <dgm:t>
        <a:bodyPr/>
        <a:lstStyle/>
        <a:p>
          <a:endParaRPr lang="ru-RU"/>
        </a:p>
      </dgm:t>
    </dgm:pt>
    <dgm:pt modelId="{AA0B2985-1240-4E5B-95DF-7AB9A8444ED8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Методичне забезпечення підвищення мотивації</a:t>
          </a:r>
          <a:endParaRPr lang="ru-RU" sz="1000" b="0" dirty="0">
            <a:solidFill>
              <a:schemeClr val="tx2"/>
            </a:solidFill>
          </a:endParaRPr>
        </a:p>
      </dgm:t>
    </dgm:pt>
    <dgm:pt modelId="{EF7280D8-0CF1-48C6-AEF2-B4B24C12B423}" type="parTrans" cxnId="{DC06813B-4B2D-4222-8679-A1F2C1FB895C}">
      <dgm:prSet/>
      <dgm:spPr/>
      <dgm:t>
        <a:bodyPr/>
        <a:lstStyle/>
        <a:p>
          <a:endParaRPr lang="ru-RU"/>
        </a:p>
      </dgm:t>
    </dgm:pt>
    <dgm:pt modelId="{FE413606-FE70-4B25-A550-A2716FCEFDA9}" type="sibTrans" cxnId="{DC06813B-4B2D-4222-8679-A1F2C1FB895C}">
      <dgm:prSet/>
      <dgm:spPr/>
      <dgm:t>
        <a:bodyPr/>
        <a:lstStyle/>
        <a:p>
          <a:endParaRPr lang="ru-RU"/>
        </a:p>
      </dgm:t>
    </dgm:pt>
    <dgm:pt modelId="{C68C31AC-EA7A-4E8A-A884-F5C652B7A3ED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Моніторинг діяльності педагогів</a:t>
          </a:r>
          <a:endParaRPr lang="ru-RU" sz="1000" b="0" dirty="0">
            <a:solidFill>
              <a:schemeClr val="tx2"/>
            </a:solidFill>
          </a:endParaRPr>
        </a:p>
      </dgm:t>
    </dgm:pt>
    <dgm:pt modelId="{D17A0D1C-C29E-4519-9DB8-BF81BE5D1887}" type="parTrans" cxnId="{F6154649-B16C-4A4C-B5E2-CF07E20EC452}">
      <dgm:prSet/>
      <dgm:spPr/>
      <dgm:t>
        <a:bodyPr/>
        <a:lstStyle/>
        <a:p>
          <a:endParaRPr lang="ru-RU"/>
        </a:p>
      </dgm:t>
    </dgm:pt>
    <dgm:pt modelId="{758F4C99-4D42-4663-815A-F98275CA5A23}" type="sibTrans" cxnId="{F6154649-B16C-4A4C-B5E2-CF07E20EC452}">
      <dgm:prSet/>
      <dgm:spPr/>
      <dgm:t>
        <a:bodyPr/>
        <a:lstStyle/>
        <a:p>
          <a:endParaRPr lang="ru-RU"/>
        </a:p>
      </dgm:t>
    </dgm:pt>
    <dgm:pt modelId="{13AEF386-3C3D-4BC1-B0A6-F680D2D78BDF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Застосування проектної технології в роботі з молодими фахівцями, новими </a:t>
          </a:r>
          <a:endParaRPr lang="ru-RU" sz="1000" b="0" dirty="0">
            <a:solidFill>
              <a:schemeClr val="tx2"/>
            </a:solidFill>
          </a:endParaRPr>
        </a:p>
      </dgm:t>
    </dgm:pt>
    <dgm:pt modelId="{F241A153-FB5B-48F1-888B-00065CC57901}" type="parTrans" cxnId="{77BBA002-3A7E-43EE-9013-3C020B1C90C5}">
      <dgm:prSet/>
      <dgm:spPr/>
      <dgm:t>
        <a:bodyPr/>
        <a:lstStyle/>
        <a:p>
          <a:endParaRPr lang="ru-RU"/>
        </a:p>
      </dgm:t>
    </dgm:pt>
    <dgm:pt modelId="{92CB1BA7-B8F7-4361-AB95-9C520B5315EF}" type="sibTrans" cxnId="{77BBA002-3A7E-43EE-9013-3C020B1C90C5}">
      <dgm:prSet/>
      <dgm:spPr/>
      <dgm:t>
        <a:bodyPr/>
        <a:lstStyle/>
        <a:p>
          <a:endParaRPr lang="ru-RU"/>
        </a:p>
      </dgm:t>
    </dgm:pt>
    <dgm:pt modelId="{A02C8051-6337-439B-A01E-AA149532E931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Робота в «Клубі педагогічної творчості»</a:t>
          </a:r>
          <a:endParaRPr lang="ru-RU" sz="1000" b="0" dirty="0">
            <a:solidFill>
              <a:schemeClr val="tx2"/>
            </a:solidFill>
          </a:endParaRPr>
        </a:p>
      </dgm:t>
    </dgm:pt>
    <dgm:pt modelId="{C9E41DC6-2F76-46DF-90F3-BE2A4FB7DC26}" type="parTrans" cxnId="{FE3A1F88-B390-4665-A01A-1CDEEFF53D2B}">
      <dgm:prSet/>
      <dgm:spPr/>
      <dgm:t>
        <a:bodyPr/>
        <a:lstStyle/>
        <a:p>
          <a:endParaRPr lang="ru-RU"/>
        </a:p>
      </dgm:t>
    </dgm:pt>
    <dgm:pt modelId="{8DCE5D76-F46E-4C2C-A81A-59E07AE19590}" type="sibTrans" cxnId="{FE3A1F88-B390-4665-A01A-1CDEEFF53D2B}">
      <dgm:prSet/>
      <dgm:spPr/>
      <dgm:t>
        <a:bodyPr/>
        <a:lstStyle/>
        <a:p>
          <a:endParaRPr lang="ru-RU"/>
        </a:p>
      </dgm:t>
    </dgm:pt>
    <dgm:pt modelId="{791AF729-B663-406A-AC88-641C7DF2391D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Курсова перепідготовка</a:t>
          </a:r>
          <a:endParaRPr lang="ru-RU" sz="1000" b="0" dirty="0">
            <a:solidFill>
              <a:schemeClr val="tx2"/>
            </a:solidFill>
          </a:endParaRPr>
        </a:p>
      </dgm:t>
    </dgm:pt>
    <dgm:pt modelId="{C244AF6E-CCE8-4A34-9B16-246C3EA21C2D}" type="parTrans" cxnId="{8EB905FD-6677-4247-94E9-3BF133495AAE}">
      <dgm:prSet/>
      <dgm:spPr/>
      <dgm:t>
        <a:bodyPr/>
        <a:lstStyle/>
        <a:p>
          <a:endParaRPr lang="ru-RU"/>
        </a:p>
      </dgm:t>
    </dgm:pt>
    <dgm:pt modelId="{EE8E3DCC-AD82-42B9-ADE8-0F3CBC9B6CA7}" type="sibTrans" cxnId="{8EB905FD-6677-4247-94E9-3BF133495AAE}">
      <dgm:prSet/>
      <dgm:spPr/>
      <dgm:t>
        <a:bodyPr/>
        <a:lstStyle/>
        <a:p>
          <a:endParaRPr lang="ru-RU"/>
        </a:p>
      </dgm:t>
    </dgm:pt>
    <dgm:pt modelId="{39D64713-F4FF-4075-B7E9-06F6A62B10B5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Узагальнення власного досвіду</a:t>
          </a:r>
          <a:endParaRPr lang="ru-RU" sz="1000" b="0" dirty="0">
            <a:solidFill>
              <a:schemeClr val="tx2"/>
            </a:solidFill>
          </a:endParaRPr>
        </a:p>
      </dgm:t>
    </dgm:pt>
    <dgm:pt modelId="{8BAF714A-05E8-47EC-AE87-E8DA7F190E35}" type="parTrans" cxnId="{56347D59-527F-4264-8FE1-B3BF2455A7F1}">
      <dgm:prSet/>
      <dgm:spPr/>
      <dgm:t>
        <a:bodyPr/>
        <a:lstStyle/>
        <a:p>
          <a:endParaRPr lang="ru-RU"/>
        </a:p>
      </dgm:t>
    </dgm:pt>
    <dgm:pt modelId="{D4036774-507F-4C9B-8165-FB9876A8298D}" type="sibTrans" cxnId="{56347D59-527F-4264-8FE1-B3BF2455A7F1}">
      <dgm:prSet/>
      <dgm:spPr/>
      <dgm:t>
        <a:bodyPr/>
        <a:lstStyle/>
        <a:p>
          <a:endParaRPr lang="ru-RU"/>
        </a:p>
      </dgm:t>
    </dgm:pt>
    <dgm:pt modelId="{6404061C-0526-4A7A-AC99-149C48629F3B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Позитивна оцінка </a:t>
          </a:r>
          <a:endParaRPr lang="ru-RU" sz="1000" b="0" dirty="0">
            <a:solidFill>
              <a:schemeClr val="tx2"/>
            </a:solidFill>
          </a:endParaRPr>
        </a:p>
      </dgm:t>
    </dgm:pt>
    <dgm:pt modelId="{A8E7ED79-6E1C-4E17-9AF4-C05F72E662D8}" type="parTrans" cxnId="{2F995553-5A02-4CF1-B737-3D5CE86A4104}">
      <dgm:prSet/>
      <dgm:spPr/>
      <dgm:t>
        <a:bodyPr/>
        <a:lstStyle/>
        <a:p>
          <a:endParaRPr lang="ru-RU"/>
        </a:p>
      </dgm:t>
    </dgm:pt>
    <dgm:pt modelId="{C0820CC2-854B-49B9-8109-B38EE6A38D55}" type="sibTrans" cxnId="{2F995553-5A02-4CF1-B737-3D5CE86A4104}">
      <dgm:prSet/>
      <dgm:spPr/>
      <dgm:t>
        <a:bodyPr/>
        <a:lstStyle/>
        <a:p>
          <a:endParaRPr lang="ru-RU"/>
        </a:p>
      </dgm:t>
    </dgm:pt>
    <dgm:pt modelId="{F0015E9A-9673-40B9-9051-F03A0BB239A0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Заохочення: преміювання</a:t>
          </a:r>
          <a:endParaRPr lang="ru-RU" sz="1000" b="0" dirty="0">
            <a:solidFill>
              <a:schemeClr val="tx2"/>
            </a:solidFill>
          </a:endParaRPr>
        </a:p>
      </dgm:t>
    </dgm:pt>
    <dgm:pt modelId="{928AA53C-D05F-4560-BF0D-75BF555368FC}" type="parTrans" cxnId="{F50D8487-17EB-44B7-B084-39112292689A}">
      <dgm:prSet/>
      <dgm:spPr/>
      <dgm:t>
        <a:bodyPr/>
        <a:lstStyle/>
        <a:p>
          <a:endParaRPr lang="ru-RU"/>
        </a:p>
      </dgm:t>
    </dgm:pt>
    <dgm:pt modelId="{7176B125-91DC-4F06-8A4F-3FF66DF1C52D}" type="sibTrans" cxnId="{F50D8487-17EB-44B7-B084-39112292689A}">
      <dgm:prSet/>
      <dgm:spPr/>
      <dgm:t>
        <a:bodyPr/>
        <a:lstStyle/>
        <a:p>
          <a:endParaRPr lang="ru-RU"/>
        </a:p>
      </dgm:t>
    </dgm:pt>
    <dgm:pt modelId="{7BB83296-01A7-4666-BD3D-14CC2F392750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Інтерактивні форми роботи з підвищення професійного рівня</a:t>
          </a:r>
          <a:endParaRPr lang="ru-RU" sz="1000" b="0" dirty="0">
            <a:solidFill>
              <a:schemeClr val="tx2"/>
            </a:solidFill>
          </a:endParaRPr>
        </a:p>
      </dgm:t>
    </dgm:pt>
    <dgm:pt modelId="{99FD5052-257D-4DFF-A1CD-9891C501864B}" type="parTrans" cxnId="{8FDF4759-AC30-4454-BFE5-0756558475BE}">
      <dgm:prSet/>
      <dgm:spPr/>
      <dgm:t>
        <a:bodyPr/>
        <a:lstStyle/>
        <a:p>
          <a:endParaRPr lang="ru-RU"/>
        </a:p>
      </dgm:t>
    </dgm:pt>
    <dgm:pt modelId="{04B8F7AA-E25E-4CC1-A6CB-EF4A9B1CA220}" type="sibTrans" cxnId="{8FDF4759-AC30-4454-BFE5-0756558475BE}">
      <dgm:prSet/>
      <dgm:spPr/>
      <dgm:t>
        <a:bodyPr/>
        <a:lstStyle/>
        <a:p>
          <a:endParaRPr lang="ru-RU"/>
        </a:p>
      </dgm:t>
    </dgm:pt>
    <dgm:pt modelId="{1EE0D9B0-37E5-44A3-ACEC-B4B99BB86041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Інформаційне забезпечення</a:t>
          </a:r>
          <a:endParaRPr lang="ru-RU" sz="1000" b="0" dirty="0">
            <a:solidFill>
              <a:schemeClr val="tx2"/>
            </a:solidFill>
          </a:endParaRPr>
        </a:p>
      </dgm:t>
    </dgm:pt>
    <dgm:pt modelId="{7C605CCF-B633-4151-B9D8-7CFE523F13AA}" type="parTrans" cxnId="{0DDD35BF-9727-425C-8AE1-2A75A5BC00FE}">
      <dgm:prSet/>
      <dgm:spPr/>
      <dgm:t>
        <a:bodyPr/>
        <a:lstStyle/>
        <a:p>
          <a:endParaRPr lang="ru-RU"/>
        </a:p>
      </dgm:t>
    </dgm:pt>
    <dgm:pt modelId="{6CA48818-5055-4A19-99C2-1C86D377F7B6}" type="sibTrans" cxnId="{0DDD35BF-9727-425C-8AE1-2A75A5BC00FE}">
      <dgm:prSet/>
      <dgm:spPr/>
      <dgm:t>
        <a:bodyPr/>
        <a:lstStyle/>
        <a:p>
          <a:endParaRPr lang="ru-RU"/>
        </a:p>
      </dgm:t>
    </dgm:pt>
    <dgm:pt modelId="{EA9D5C5B-B872-4543-980A-22ABAAAEAD7F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Самоосвіта педагогів</a:t>
          </a:r>
          <a:endParaRPr lang="ru-RU" sz="1000" b="0" dirty="0">
            <a:solidFill>
              <a:schemeClr val="tx2"/>
            </a:solidFill>
          </a:endParaRPr>
        </a:p>
      </dgm:t>
    </dgm:pt>
    <dgm:pt modelId="{2AA57505-0EAE-4DF8-9D6D-4FE9CF67B3F7}" type="parTrans" cxnId="{80458A4D-D62F-46F2-B534-AEE80BE1BE35}">
      <dgm:prSet/>
      <dgm:spPr/>
      <dgm:t>
        <a:bodyPr/>
        <a:lstStyle/>
        <a:p>
          <a:endParaRPr lang="ru-RU"/>
        </a:p>
      </dgm:t>
    </dgm:pt>
    <dgm:pt modelId="{91A20892-ADD3-49AD-8F1D-56C4FCDAABC7}" type="sibTrans" cxnId="{80458A4D-D62F-46F2-B534-AEE80BE1BE35}">
      <dgm:prSet/>
      <dgm:spPr/>
      <dgm:t>
        <a:bodyPr/>
        <a:lstStyle/>
        <a:p>
          <a:endParaRPr lang="ru-RU"/>
        </a:p>
      </dgm:t>
    </dgm:pt>
    <dgm:pt modelId="{E0FA7A7E-05D6-4E79-926A-2BDAC501F51E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Залучення до суспільно значимих </a:t>
          </a:r>
          <a:endParaRPr lang="ru-RU" sz="1000" b="0" dirty="0">
            <a:solidFill>
              <a:schemeClr val="tx2"/>
            </a:solidFill>
          </a:endParaRPr>
        </a:p>
      </dgm:t>
    </dgm:pt>
    <dgm:pt modelId="{4687D5ED-E6D4-4DAF-9CF3-96E8F12B93C0}" type="parTrans" cxnId="{7F389D01-4D16-4495-BD6A-7A015E25EE77}">
      <dgm:prSet/>
      <dgm:spPr/>
      <dgm:t>
        <a:bodyPr/>
        <a:lstStyle/>
        <a:p>
          <a:endParaRPr lang="ru-RU"/>
        </a:p>
      </dgm:t>
    </dgm:pt>
    <dgm:pt modelId="{825C41D2-078C-4F9E-ABA7-D2DB2DEFE701}" type="sibTrans" cxnId="{7F389D01-4D16-4495-BD6A-7A015E25EE77}">
      <dgm:prSet/>
      <dgm:spPr/>
      <dgm:t>
        <a:bodyPr/>
        <a:lstStyle/>
        <a:p>
          <a:endParaRPr lang="ru-RU"/>
        </a:p>
      </dgm:t>
    </dgm:pt>
    <dgm:pt modelId="{347B56A6-51F3-465D-BF95-1EEE0DD179C3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Участь у м/о</a:t>
          </a:r>
          <a:endParaRPr lang="ru-RU" sz="1000" b="0" dirty="0">
            <a:solidFill>
              <a:schemeClr val="tx2"/>
            </a:solidFill>
          </a:endParaRPr>
        </a:p>
      </dgm:t>
    </dgm:pt>
    <dgm:pt modelId="{8D1EFEAC-0D23-400A-BC7C-42093A4544A3}" type="parTrans" cxnId="{B4CA9C62-6C42-4CAF-99E9-630EB6FDE7BB}">
      <dgm:prSet/>
      <dgm:spPr/>
      <dgm:t>
        <a:bodyPr/>
        <a:lstStyle/>
        <a:p>
          <a:endParaRPr lang="ru-RU"/>
        </a:p>
      </dgm:t>
    </dgm:pt>
    <dgm:pt modelId="{F9AF2A85-5C4B-4040-B1BD-A1905DBF3F7B}" type="sibTrans" cxnId="{B4CA9C62-6C42-4CAF-99E9-630EB6FDE7BB}">
      <dgm:prSet/>
      <dgm:spPr/>
      <dgm:t>
        <a:bodyPr/>
        <a:lstStyle/>
        <a:p>
          <a:endParaRPr lang="ru-RU"/>
        </a:p>
      </dgm:t>
    </dgm:pt>
    <dgm:pt modelId="{2D5C35D2-1289-48AF-92A2-1335E6B76ACF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Визначення рівня професійної майстерності</a:t>
          </a:r>
          <a:endParaRPr lang="ru-RU" sz="1000" b="0" dirty="0">
            <a:solidFill>
              <a:schemeClr val="tx2"/>
            </a:solidFill>
          </a:endParaRPr>
        </a:p>
      </dgm:t>
    </dgm:pt>
    <dgm:pt modelId="{D822EE8A-BA69-4465-B2ED-C4CB0F33690F}" type="parTrans" cxnId="{0CA2B1D8-D16F-4E91-B152-1E9A4C9DFD92}">
      <dgm:prSet/>
      <dgm:spPr/>
      <dgm:t>
        <a:bodyPr/>
        <a:lstStyle/>
        <a:p>
          <a:endParaRPr lang="ru-RU"/>
        </a:p>
      </dgm:t>
    </dgm:pt>
    <dgm:pt modelId="{BCCB1DE4-DF79-4558-96FD-97E68C89D994}" type="sibTrans" cxnId="{0CA2B1D8-D16F-4E91-B152-1E9A4C9DFD92}">
      <dgm:prSet/>
      <dgm:spPr/>
      <dgm:t>
        <a:bodyPr/>
        <a:lstStyle/>
        <a:p>
          <a:endParaRPr lang="ru-RU"/>
        </a:p>
      </dgm:t>
    </dgm:pt>
    <dgm:pt modelId="{E2504CD3-AB18-4AC9-9F08-CCC685E6D3AC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Надання методичної допомоги</a:t>
          </a:r>
          <a:endParaRPr lang="ru-RU" sz="1000" b="0" dirty="0">
            <a:solidFill>
              <a:schemeClr val="tx2"/>
            </a:solidFill>
          </a:endParaRPr>
        </a:p>
      </dgm:t>
    </dgm:pt>
    <dgm:pt modelId="{0FB82AFD-6BF6-4A96-AFF3-73BE6D8CE46A}" type="parTrans" cxnId="{44ECE83F-D012-47D9-8206-201D3BAD7972}">
      <dgm:prSet/>
      <dgm:spPr/>
      <dgm:t>
        <a:bodyPr/>
        <a:lstStyle/>
        <a:p>
          <a:endParaRPr lang="ru-RU"/>
        </a:p>
      </dgm:t>
    </dgm:pt>
    <dgm:pt modelId="{BEDEE401-E077-4DCC-B387-F95CE2E621F7}" type="sibTrans" cxnId="{44ECE83F-D012-47D9-8206-201D3BAD7972}">
      <dgm:prSet/>
      <dgm:spPr/>
      <dgm:t>
        <a:bodyPr/>
        <a:lstStyle/>
        <a:p>
          <a:endParaRPr lang="ru-RU"/>
        </a:p>
      </dgm:t>
    </dgm:pt>
    <dgm:pt modelId="{85768FD6-9583-4812-BEDD-784279726011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Самоосвіта, теоретична підготовка</a:t>
          </a:r>
          <a:endParaRPr lang="ru-RU" sz="1000" b="0" dirty="0">
            <a:solidFill>
              <a:schemeClr val="tx2"/>
            </a:solidFill>
          </a:endParaRPr>
        </a:p>
      </dgm:t>
    </dgm:pt>
    <dgm:pt modelId="{74155FCF-43B0-4C9C-B26C-77A504E5BA23}" type="parTrans" cxnId="{30B9DDF1-770D-42F1-8E01-3D1A0F51B33E}">
      <dgm:prSet/>
      <dgm:spPr/>
      <dgm:t>
        <a:bodyPr/>
        <a:lstStyle/>
        <a:p>
          <a:endParaRPr lang="ru-RU"/>
        </a:p>
      </dgm:t>
    </dgm:pt>
    <dgm:pt modelId="{4FF8C612-1154-4565-9F87-B62D95255949}" type="sibTrans" cxnId="{30B9DDF1-770D-42F1-8E01-3D1A0F51B33E}">
      <dgm:prSet/>
      <dgm:spPr/>
      <dgm:t>
        <a:bodyPr/>
        <a:lstStyle/>
        <a:p>
          <a:endParaRPr lang="ru-RU"/>
        </a:p>
      </dgm:t>
    </dgm:pt>
    <dgm:pt modelId="{42EE2DC8-2AA1-4438-B470-341605F18DF4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Участь в роботі «Клубу», заходах </a:t>
          </a:r>
          <a:endParaRPr lang="ru-RU" sz="1000" b="0" dirty="0">
            <a:solidFill>
              <a:schemeClr val="tx2"/>
            </a:solidFill>
          </a:endParaRPr>
        </a:p>
      </dgm:t>
    </dgm:pt>
    <dgm:pt modelId="{44D026E9-D3A8-4531-9045-9E5FC2D4D1E9}" type="parTrans" cxnId="{AB73380D-F6A7-4FA1-A4F0-5C959528720A}">
      <dgm:prSet/>
      <dgm:spPr/>
      <dgm:t>
        <a:bodyPr/>
        <a:lstStyle/>
        <a:p>
          <a:endParaRPr lang="ru-RU"/>
        </a:p>
      </dgm:t>
    </dgm:pt>
    <dgm:pt modelId="{3A30B786-7796-4623-AAB2-8E8FF1503A66}" type="sibTrans" cxnId="{AB73380D-F6A7-4FA1-A4F0-5C959528720A}">
      <dgm:prSet/>
      <dgm:spPr/>
      <dgm:t>
        <a:bodyPr/>
        <a:lstStyle/>
        <a:p>
          <a:endParaRPr lang="ru-RU"/>
        </a:p>
      </dgm:t>
    </dgm:pt>
    <dgm:pt modelId="{71C8EF7A-CE6E-48EC-9BE9-9198649EF0CB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Проведення відкритих заходів, участь м/о</a:t>
          </a:r>
          <a:endParaRPr lang="ru-RU" sz="1000" b="0" dirty="0">
            <a:solidFill>
              <a:schemeClr val="tx2"/>
            </a:solidFill>
          </a:endParaRPr>
        </a:p>
      </dgm:t>
    </dgm:pt>
    <dgm:pt modelId="{6F52CA5E-0A0C-481A-88EA-6D8AD469F190}" type="parTrans" cxnId="{72DA8A43-8DC5-455F-97C0-B23DA586AB1E}">
      <dgm:prSet/>
      <dgm:spPr/>
      <dgm:t>
        <a:bodyPr/>
        <a:lstStyle/>
        <a:p>
          <a:endParaRPr lang="ru-RU"/>
        </a:p>
      </dgm:t>
    </dgm:pt>
    <dgm:pt modelId="{C67753E9-93D2-4832-874A-96E8F6152F2D}" type="sibTrans" cxnId="{72DA8A43-8DC5-455F-97C0-B23DA586AB1E}">
      <dgm:prSet/>
      <dgm:spPr/>
      <dgm:t>
        <a:bodyPr/>
        <a:lstStyle/>
        <a:p>
          <a:endParaRPr lang="ru-RU"/>
        </a:p>
      </dgm:t>
    </dgm:pt>
    <dgm:pt modelId="{10B167B6-D14F-4AD7-A4E3-15C16854DFFD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Узагальнення досвіду, участь у конкурсі </a:t>
          </a:r>
          <a:endParaRPr lang="ru-RU" sz="1000" b="0" dirty="0">
            <a:solidFill>
              <a:schemeClr val="tx2"/>
            </a:solidFill>
          </a:endParaRPr>
        </a:p>
      </dgm:t>
    </dgm:pt>
    <dgm:pt modelId="{E267084D-6EEE-4DF0-A905-34730F357C44}" type="parTrans" cxnId="{B82519AE-F7A7-497C-9104-D7B0EA3285E0}">
      <dgm:prSet/>
      <dgm:spPr/>
      <dgm:t>
        <a:bodyPr/>
        <a:lstStyle/>
        <a:p>
          <a:endParaRPr lang="ru-RU"/>
        </a:p>
      </dgm:t>
    </dgm:pt>
    <dgm:pt modelId="{F4E8C30E-3BD4-4418-91F7-18191A620682}" type="sibTrans" cxnId="{B82519AE-F7A7-497C-9104-D7B0EA3285E0}">
      <dgm:prSet/>
      <dgm:spPr/>
      <dgm:t>
        <a:bodyPr/>
        <a:lstStyle/>
        <a:p>
          <a:endParaRPr lang="ru-RU"/>
        </a:p>
      </dgm:t>
    </dgm:pt>
    <dgm:pt modelId="{ABBC6688-2366-48B1-A9B5-CA3409A53DD8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Участь у плануванні, вирішенні задач клубу</a:t>
          </a:r>
          <a:endParaRPr lang="ru-RU" sz="1000" b="0" dirty="0">
            <a:solidFill>
              <a:schemeClr val="tx2"/>
            </a:solidFill>
          </a:endParaRPr>
        </a:p>
      </dgm:t>
    </dgm:pt>
    <dgm:pt modelId="{7FFF3654-CE78-4DCF-A74B-6311A491D268}" type="parTrans" cxnId="{A7BEE241-5D6F-4DA9-B62D-B92B6E2FE325}">
      <dgm:prSet/>
      <dgm:spPr/>
      <dgm:t>
        <a:bodyPr/>
        <a:lstStyle/>
        <a:p>
          <a:endParaRPr lang="ru-RU"/>
        </a:p>
      </dgm:t>
    </dgm:pt>
    <dgm:pt modelId="{40B596DE-BE2C-4225-A2FD-741EB03A3F63}" type="sibTrans" cxnId="{A7BEE241-5D6F-4DA9-B62D-B92B6E2FE325}">
      <dgm:prSet/>
      <dgm:spPr/>
      <dgm:t>
        <a:bodyPr/>
        <a:lstStyle/>
        <a:p>
          <a:endParaRPr lang="ru-RU"/>
        </a:p>
      </dgm:t>
    </dgm:pt>
    <dgm:pt modelId="{666A1F04-05D5-4677-BB7D-DE7B2182F27B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Розробка карток, занять</a:t>
          </a:r>
          <a:endParaRPr lang="ru-RU" sz="1000" b="0" dirty="0">
            <a:solidFill>
              <a:schemeClr val="tx2"/>
            </a:solidFill>
          </a:endParaRPr>
        </a:p>
      </dgm:t>
    </dgm:pt>
    <dgm:pt modelId="{B85B1669-5928-4A80-969B-EA78086A0D7B}" type="parTrans" cxnId="{1ED3FE35-BF4F-4A6C-AF60-98DCCDAAE3FD}">
      <dgm:prSet/>
      <dgm:spPr/>
      <dgm:t>
        <a:bodyPr/>
        <a:lstStyle/>
        <a:p>
          <a:endParaRPr lang="ru-RU"/>
        </a:p>
      </dgm:t>
    </dgm:pt>
    <dgm:pt modelId="{0A3C6B41-EAD7-4C0F-918B-915E2B151EB3}" type="sibTrans" cxnId="{1ED3FE35-BF4F-4A6C-AF60-98DCCDAAE3FD}">
      <dgm:prSet/>
      <dgm:spPr/>
      <dgm:t>
        <a:bodyPr/>
        <a:lstStyle/>
        <a:p>
          <a:endParaRPr lang="ru-RU"/>
        </a:p>
      </dgm:t>
    </dgm:pt>
    <dgm:pt modelId="{FD88B23D-52C1-4F9A-BAE9-FE2D8E9C5CC8}">
      <dgm:prSet phldrT="[Текст]" custT="1"/>
      <dgm:spPr/>
      <dgm:t>
        <a:bodyPr/>
        <a:lstStyle/>
        <a:p>
          <a:r>
            <a:rPr lang="uk-UA" sz="1000" b="0" smtClean="0">
              <a:solidFill>
                <a:schemeClr val="tx2"/>
              </a:solidFill>
            </a:rPr>
            <a:t>Розробка рекомендацій</a:t>
          </a:r>
          <a:endParaRPr lang="ru-RU" sz="1000" b="0" dirty="0">
            <a:solidFill>
              <a:schemeClr val="tx2"/>
            </a:solidFill>
          </a:endParaRPr>
        </a:p>
      </dgm:t>
    </dgm:pt>
    <dgm:pt modelId="{A254D354-F406-475C-A5A3-0303F22705A3}" type="parTrans" cxnId="{667F5EF8-E172-4433-A79A-8D0754742922}">
      <dgm:prSet/>
      <dgm:spPr/>
      <dgm:t>
        <a:bodyPr/>
        <a:lstStyle/>
        <a:p>
          <a:endParaRPr lang="ru-RU"/>
        </a:p>
      </dgm:t>
    </dgm:pt>
    <dgm:pt modelId="{FEC4EC19-DEB9-4657-830E-FA4239DA63A5}" type="sibTrans" cxnId="{667F5EF8-E172-4433-A79A-8D0754742922}">
      <dgm:prSet/>
      <dgm:spPr/>
      <dgm:t>
        <a:bodyPr/>
        <a:lstStyle/>
        <a:p>
          <a:endParaRPr lang="ru-RU"/>
        </a:p>
      </dgm:t>
    </dgm:pt>
    <dgm:pt modelId="{8DF0363C-6832-4C6D-A136-DD862A6DA18D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Написання «Творчих робіт»</a:t>
          </a:r>
          <a:endParaRPr lang="ru-RU" sz="1000" b="0" dirty="0">
            <a:solidFill>
              <a:schemeClr val="tx2"/>
            </a:solidFill>
          </a:endParaRPr>
        </a:p>
      </dgm:t>
    </dgm:pt>
    <dgm:pt modelId="{19A0214A-5489-4C24-B983-F8695EDBD1F5}" type="parTrans" cxnId="{E91676A0-DCDD-4E7F-90BB-7EBDA2F53ED5}">
      <dgm:prSet/>
      <dgm:spPr/>
      <dgm:t>
        <a:bodyPr/>
        <a:lstStyle/>
        <a:p>
          <a:endParaRPr lang="ru-RU"/>
        </a:p>
      </dgm:t>
    </dgm:pt>
    <dgm:pt modelId="{4C6BBC15-47DA-4E2B-AB4F-8ACA4C9C8EDE}" type="sibTrans" cxnId="{E91676A0-DCDD-4E7F-90BB-7EBDA2F53ED5}">
      <dgm:prSet/>
      <dgm:spPr/>
      <dgm:t>
        <a:bodyPr/>
        <a:lstStyle/>
        <a:p>
          <a:endParaRPr lang="ru-RU"/>
        </a:p>
      </dgm:t>
    </dgm:pt>
    <dgm:pt modelId="{47EF56DD-4EAA-4028-9944-2726B978F656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Участь у заходах ДНЗ</a:t>
          </a:r>
          <a:endParaRPr lang="ru-RU" sz="1000" b="0" dirty="0">
            <a:solidFill>
              <a:schemeClr val="tx2"/>
            </a:solidFill>
          </a:endParaRPr>
        </a:p>
      </dgm:t>
    </dgm:pt>
    <dgm:pt modelId="{825D618A-E8D3-4DBA-B840-D3DE285F0E3A}" type="parTrans" cxnId="{116A39FD-9224-454D-A6AC-4420153A577A}">
      <dgm:prSet/>
      <dgm:spPr/>
      <dgm:t>
        <a:bodyPr/>
        <a:lstStyle/>
        <a:p>
          <a:endParaRPr lang="ru-RU"/>
        </a:p>
      </dgm:t>
    </dgm:pt>
    <dgm:pt modelId="{5B37C7F1-28D3-4395-91BE-21798A6BA9DF}" type="sibTrans" cxnId="{116A39FD-9224-454D-A6AC-4420153A577A}">
      <dgm:prSet/>
      <dgm:spPr/>
      <dgm:t>
        <a:bodyPr/>
        <a:lstStyle/>
        <a:p>
          <a:endParaRPr lang="ru-RU"/>
        </a:p>
      </dgm:t>
    </dgm:pt>
    <dgm:pt modelId="{5880BD9A-6804-4FE9-B582-85EA1701E920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Участь у ярмарку педагогічних ідей</a:t>
          </a:r>
          <a:endParaRPr lang="ru-RU" sz="1000" b="0" dirty="0">
            <a:solidFill>
              <a:schemeClr val="tx2"/>
            </a:solidFill>
          </a:endParaRPr>
        </a:p>
      </dgm:t>
    </dgm:pt>
    <dgm:pt modelId="{E390680A-B4E4-4F6A-8D0E-37C355915714}" type="parTrans" cxnId="{91F20576-4943-470B-AC88-8EF9877EBCE2}">
      <dgm:prSet/>
      <dgm:spPr/>
      <dgm:t>
        <a:bodyPr/>
        <a:lstStyle/>
        <a:p>
          <a:endParaRPr lang="ru-RU"/>
        </a:p>
      </dgm:t>
    </dgm:pt>
    <dgm:pt modelId="{726D702D-1585-4702-90BF-932111603A53}" type="sibTrans" cxnId="{91F20576-4943-470B-AC88-8EF9877EBCE2}">
      <dgm:prSet/>
      <dgm:spPr/>
      <dgm:t>
        <a:bodyPr/>
        <a:lstStyle/>
        <a:p>
          <a:endParaRPr lang="ru-RU"/>
        </a:p>
      </dgm:t>
    </dgm:pt>
    <dgm:pt modelId="{E2E37953-F114-4EC3-96EA-B3033D8F7C77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Участь у конкурсі «Вихователь року»</a:t>
          </a:r>
          <a:endParaRPr lang="ru-RU" sz="1000" b="0" dirty="0">
            <a:solidFill>
              <a:schemeClr val="tx2"/>
            </a:solidFill>
          </a:endParaRPr>
        </a:p>
      </dgm:t>
    </dgm:pt>
    <dgm:pt modelId="{0C3F2012-BA15-4077-AA31-1CEC8C89F6D0}" type="parTrans" cxnId="{4010859D-3182-48AF-9FD7-2E8A179E16C2}">
      <dgm:prSet/>
      <dgm:spPr/>
      <dgm:t>
        <a:bodyPr/>
        <a:lstStyle/>
        <a:p>
          <a:endParaRPr lang="ru-RU"/>
        </a:p>
      </dgm:t>
    </dgm:pt>
    <dgm:pt modelId="{9A5FA16C-FCCE-4E7E-AFC3-E84C36E2DB01}" type="sibTrans" cxnId="{4010859D-3182-48AF-9FD7-2E8A179E16C2}">
      <dgm:prSet/>
      <dgm:spPr/>
      <dgm:t>
        <a:bodyPr/>
        <a:lstStyle/>
        <a:p>
          <a:endParaRPr lang="ru-RU"/>
        </a:p>
      </dgm:t>
    </dgm:pt>
    <dgm:pt modelId="{7784C004-9D32-429B-841B-15D20F238CC0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Підвищення кваліфікації (Вища категорія, звання «Вихователь-методист»</a:t>
          </a:r>
          <a:endParaRPr lang="ru-RU" sz="1000" b="0" dirty="0">
            <a:solidFill>
              <a:schemeClr val="tx2"/>
            </a:solidFill>
          </a:endParaRPr>
        </a:p>
      </dgm:t>
    </dgm:pt>
    <dgm:pt modelId="{764871C3-E66F-454E-96F8-B8E3E3ADE7F9}" type="parTrans" cxnId="{4C710243-167D-4A4C-93A7-7FD54CA433AF}">
      <dgm:prSet/>
      <dgm:spPr/>
      <dgm:t>
        <a:bodyPr/>
        <a:lstStyle/>
        <a:p>
          <a:endParaRPr lang="ru-RU"/>
        </a:p>
      </dgm:t>
    </dgm:pt>
    <dgm:pt modelId="{661AA598-E4FA-4F05-A7C8-1CB13783A942}" type="sibTrans" cxnId="{4C710243-167D-4A4C-93A7-7FD54CA433AF}">
      <dgm:prSet/>
      <dgm:spPr/>
      <dgm:t>
        <a:bodyPr/>
        <a:lstStyle/>
        <a:p>
          <a:endParaRPr lang="ru-RU"/>
        </a:p>
      </dgm:t>
    </dgm:pt>
    <dgm:pt modelId="{42D4DDDC-8D31-45D4-B7C7-1197EA157DF2}">
      <dgm:prSet phldrT="[Текст]" custT="1"/>
      <dgm:spPr/>
      <dgm:t>
        <a:bodyPr/>
        <a:lstStyle/>
        <a:p>
          <a:r>
            <a:rPr lang="uk-UA" sz="1000" b="0" dirty="0" smtClean="0">
              <a:solidFill>
                <a:schemeClr val="tx2"/>
              </a:solidFill>
            </a:rPr>
            <a:t>Грамоти, нагороди.</a:t>
          </a:r>
          <a:endParaRPr lang="ru-RU" sz="1000" b="0" dirty="0">
            <a:solidFill>
              <a:schemeClr val="tx2"/>
            </a:solidFill>
          </a:endParaRPr>
        </a:p>
      </dgm:t>
    </dgm:pt>
    <dgm:pt modelId="{265C9910-653E-461B-B7C5-297BA36DD120}" type="parTrans" cxnId="{00672F7D-5AEF-4675-9C09-3EE5AFFD7D2A}">
      <dgm:prSet/>
      <dgm:spPr/>
      <dgm:t>
        <a:bodyPr/>
        <a:lstStyle/>
        <a:p>
          <a:endParaRPr lang="ru-RU"/>
        </a:p>
      </dgm:t>
    </dgm:pt>
    <dgm:pt modelId="{4E29C534-391D-40D8-AF4E-8FA915E4F7FB}" type="sibTrans" cxnId="{00672F7D-5AEF-4675-9C09-3EE5AFFD7D2A}">
      <dgm:prSet/>
      <dgm:spPr/>
      <dgm:t>
        <a:bodyPr/>
        <a:lstStyle/>
        <a:p>
          <a:endParaRPr lang="ru-RU"/>
        </a:p>
      </dgm:t>
    </dgm:pt>
    <dgm:pt modelId="{FE189B6E-4580-4A37-887E-664DB1283FFA}" type="pres">
      <dgm:prSet presAssocID="{9841F092-B7F7-419A-9D39-127F34513EA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E5D94-C1E1-4A87-B820-39288A1E9CF2}" type="pres">
      <dgm:prSet presAssocID="{C295DE4A-8C88-439E-81C9-6458BD0F7753}" presName="hierRoot1" presStyleCnt="0">
        <dgm:presLayoutVars>
          <dgm:hierBranch val="init"/>
        </dgm:presLayoutVars>
      </dgm:prSet>
      <dgm:spPr/>
    </dgm:pt>
    <dgm:pt modelId="{319BDDBA-B568-49FC-8AE2-DCF3443757A9}" type="pres">
      <dgm:prSet presAssocID="{C295DE4A-8C88-439E-81C9-6458BD0F7753}" presName="rootComposite1" presStyleCnt="0"/>
      <dgm:spPr/>
    </dgm:pt>
    <dgm:pt modelId="{FE75D7E7-1418-44E4-AC87-3030ADB5B8A8}" type="pres">
      <dgm:prSet presAssocID="{C295DE4A-8C88-439E-81C9-6458BD0F7753}" presName="rootText1" presStyleLbl="node0" presStyleIdx="0" presStyleCnt="1" custScaleX="423486" custScaleY="418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B94792-13DD-4E71-8465-BC2F200015B4}" type="pres">
      <dgm:prSet presAssocID="{C295DE4A-8C88-439E-81C9-6458BD0F775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4DC2D80-7584-4802-B323-8D917E5ABB5D}" type="pres">
      <dgm:prSet presAssocID="{C295DE4A-8C88-439E-81C9-6458BD0F7753}" presName="hierChild2" presStyleCnt="0"/>
      <dgm:spPr/>
    </dgm:pt>
    <dgm:pt modelId="{8C6D0BCF-9DC9-49A2-A89C-0FCFD473330B}" type="pres">
      <dgm:prSet presAssocID="{439BF16A-FD6C-483E-A8BA-D7465C93FFDD}" presName="Name37" presStyleLbl="parChTrans1D2" presStyleIdx="0" presStyleCnt="6"/>
      <dgm:spPr/>
      <dgm:t>
        <a:bodyPr/>
        <a:lstStyle/>
        <a:p>
          <a:endParaRPr lang="ru-RU"/>
        </a:p>
      </dgm:t>
    </dgm:pt>
    <dgm:pt modelId="{96A639FF-5FCA-4560-BEF4-6484381EB70A}" type="pres">
      <dgm:prSet presAssocID="{55EAC61F-3EF8-4898-9ABA-DB121A6FB9C9}" presName="hierRoot2" presStyleCnt="0">
        <dgm:presLayoutVars>
          <dgm:hierBranch val="init"/>
        </dgm:presLayoutVars>
      </dgm:prSet>
      <dgm:spPr/>
    </dgm:pt>
    <dgm:pt modelId="{3DD2A2BB-EBA6-4A26-B8DF-A35B3050B8FC}" type="pres">
      <dgm:prSet presAssocID="{55EAC61F-3EF8-4898-9ABA-DB121A6FB9C9}" presName="rootComposite" presStyleCnt="0"/>
      <dgm:spPr/>
    </dgm:pt>
    <dgm:pt modelId="{73FCCBA1-0945-4BBA-A968-4B7F7DA63366}" type="pres">
      <dgm:prSet presAssocID="{55EAC61F-3EF8-4898-9ABA-DB121A6FB9C9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D8C7C4-2069-4D0A-9D12-B2720117081B}" type="pres">
      <dgm:prSet presAssocID="{55EAC61F-3EF8-4898-9ABA-DB121A6FB9C9}" presName="rootConnector" presStyleLbl="node2" presStyleIdx="0" presStyleCnt="6"/>
      <dgm:spPr/>
      <dgm:t>
        <a:bodyPr/>
        <a:lstStyle/>
        <a:p>
          <a:endParaRPr lang="ru-RU"/>
        </a:p>
      </dgm:t>
    </dgm:pt>
    <dgm:pt modelId="{F35BBDB7-CBA6-40C9-9D58-220FCCD22283}" type="pres">
      <dgm:prSet presAssocID="{55EAC61F-3EF8-4898-9ABA-DB121A6FB9C9}" presName="hierChild4" presStyleCnt="0"/>
      <dgm:spPr/>
    </dgm:pt>
    <dgm:pt modelId="{DDDCB7BD-0D67-40AD-B0F2-CA3232142191}" type="pres">
      <dgm:prSet presAssocID="{063DB198-715F-43DD-A39B-4DB1471B8C81}" presName="Name37" presStyleLbl="parChTrans1D3" presStyleIdx="0" presStyleCnt="25"/>
      <dgm:spPr/>
      <dgm:t>
        <a:bodyPr/>
        <a:lstStyle/>
        <a:p>
          <a:endParaRPr lang="ru-RU"/>
        </a:p>
      </dgm:t>
    </dgm:pt>
    <dgm:pt modelId="{A6921316-2C17-4B4A-8AFA-66B0A6DD162F}" type="pres">
      <dgm:prSet presAssocID="{5E272B2F-C091-4942-BB3F-B0ACAB8EF5EB}" presName="hierRoot2" presStyleCnt="0">
        <dgm:presLayoutVars>
          <dgm:hierBranch val="init"/>
        </dgm:presLayoutVars>
      </dgm:prSet>
      <dgm:spPr/>
    </dgm:pt>
    <dgm:pt modelId="{0C15ADF6-4284-439A-8025-AA1AB7206D30}" type="pres">
      <dgm:prSet presAssocID="{5E272B2F-C091-4942-BB3F-B0ACAB8EF5EB}" presName="rootComposite" presStyleCnt="0"/>
      <dgm:spPr/>
    </dgm:pt>
    <dgm:pt modelId="{D0AFBE36-019B-4338-B2CF-9036479DF704}" type="pres">
      <dgm:prSet presAssocID="{5E272B2F-C091-4942-BB3F-B0ACAB8EF5EB}" presName="rootText" presStyleLbl="node3" presStyleIdx="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116AC6-6269-44C7-9566-AF836C85DAD1}" type="pres">
      <dgm:prSet presAssocID="{5E272B2F-C091-4942-BB3F-B0ACAB8EF5EB}" presName="rootConnector" presStyleLbl="node3" presStyleIdx="0" presStyleCnt="25"/>
      <dgm:spPr/>
      <dgm:t>
        <a:bodyPr/>
        <a:lstStyle/>
        <a:p>
          <a:endParaRPr lang="ru-RU"/>
        </a:p>
      </dgm:t>
    </dgm:pt>
    <dgm:pt modelId="{99F5B134-7A40-428D-BD0A-F3936217ADDF}" type="pres">
      <dgm:prSet presAssocID="{5E272B2F-C091-4942-BB3F-B0ACAB8EF5EB}" presName="hierChild4" presStyleCnt="0"/>
      <dgm:spPr/>
    </dgm:pt>
    <dgm:pt modelId="{BBD05195-4171-48CF-8FA0-0E6D612603A2}" type="pres">
      <dgm:prSet presAssocID="{5E272B2F-C091-4942-BB3F-B0ACAB8EF5EB}" presName="hierChild5" presStyleCnt="0"/>
      <dgm:spPr/>
    </dgm:pt>
    <dgm:pt modelId="{7565627B-7A74-47E2-BC0A-918CD213D6BA}" type="pres">
      <dgm:prSet presAssocID="{A8E7ED79-6E1C-4E17-9AF4-C05F72E662D8}" presName="Name37" presStyleLbl="parChTrans1D3" presStyleIdx="1" presStyleCnt="25"/>
      <dgm:spPr/>
      <dgm:t>
        <a:bodyPr/>
        <a:lstStyle/>
        <a:p>
          <a:endParaRPr lang="ru-RU"/>
        </a:p>
      </dgm:t>
    </dgm:pt>
    <dgm:pt modelId="{670254C8-C8A0-4B89-BB4C-6DEDE02C85A7}" type="pres">
      <dgm:prSet presAssocID="{6404061C-0526-4A7A-AC99-149C48629F3B}" presName="hierRoot2" presStyleCnt="0">
        <dgm:presLayoutVars>
          <dgm:hierBranch val="init"/>
        </dgm:presLayoutVars>
      </dgm:prSet>
      <dgm:spPr/>
    </dgm:pt>
    <dgm:pt modelId="{2BA1F008-61A6-4EFA-9FF1-482D2374B330}" type="pres">
      <dgm:prSet presAssocID="{6404061C-0526-4A7A-AC99-149C48629F3B}" presName="rootComposite" presStyleCnt="0"/>
      <dgm:spPr/>
    </dgm:pt>
    <dgm:pt modelId="{E7697401-8612-49D4-AC88-449C59B1D5BD}" type="pres">
      <dgm:prSet presAssocID="{6404061C-0526-4A7A-AC99-149C48629F3B}" presName="rootText" presStyleLbl="node3" presStyleIdx="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271F9A-70D6-4AD4-96B0-3EED07381D1F}" type="pres">
      <dgm:prSet presAssocID="{6404061C-0526-4A7A-AC99-149C48629F3B}" presName="rootConnector" presStyleLbl="node3" presStyleIdx="1" presStyleCnt="25"/>
      <dgm:spPr/>
      <dgm:t>
        <a:bodyPr/>
        <a:lstStyle/>
        <a:p>
          <a:endParaRPr lang="ru-RU"/>
        </a:p>
      </dgm:t>
    </dgm:pt>
    <dgm:pt modelId="{FCF07FE8-F41C-4A5B-9394-14FFB2EE0A79}" type="pres">
      <dgm:prSet presAssocID="{6404061C-0526-4A7A-AC99-149C48629F3B}" presName="hierChild4" presStyleCnt="0"/>
      <dgm:spPr/>
    </dgm:pt>
    <dgm:pt modelId="{73CBA4FC-24D4-480E-AB04-52FA9D5D56D8}" type="pres">
      <dgm:prSet presAssocID="{6404061C-0526-4A7A-AC99-149C48629F3B}" presName="hierChild5" presStyleCnt="0"/>
      <dgm:spPr/>
    </dgm:pt>
    <dgm:pt modelId="{707A582C-102C-42AC-9AB5-78FD1ECBB974}" type="pres">
      <dgm:prSet presAssocID="{928AA53C-D05F-4560-BF0D-75BF555368FC}" presName="Name37" presStyleLbl="parChTrans1D3" presStyleIdx="2" presStyleCnt="25"/>
      <dgm:spPr/>
      <dgm:t>
        <a:bodyPr/>
        <a:lstStyle/>
        <a:p>
          <a:endParaRPr lang="ru-RU"/>
        </a:p>
      </dgm:t>
    </dgm:pt>
    <dgm:pt modelId="{9B2A356E-6B99-4C69-BD1D-1E757A34874E}" type="pres">
      <dgm:prSet presAssocID="{F0015E9A-9673-40B9-9051-F03A0BB239A0}" presName="hierRoot2" presStyleCnt="0">
        <dgm:presLayoutVars>
          <dgm:hierBranch val="init"/>
        </dgm:presLayoutVars>
      </dgm:prSet>
      <dgm:spPr/>
    </dgm:pt>
    <dgm:pt modelId="{19AB3018-B2A7-4301-BB42-76698DA2E44B}" type="pres">
      <dgm:prSet presAssocID="{F0015E9A-9673-40B9-9051-F03A0BB239A0}" presName="rootComposite" presStyleCnt="0"/>
      <dgm:spPr/>
    </dgm:pt>
    <dgm:pt modelId="{1F5B89EC-C4F7-4903-A402-A02FE54B724B}" type="pres">
      <dgm:prSet presAssocID="{F0015E9A-9673-40B9-9051-F03A0BB239A0}" presName="rootText" presStyleLbl="node3" presStyleIdx="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920D6-44DC-4CF9-AA4F-D664DBF9CA15}" type="pres">
      <dgm:prSet presAssocID="{F0015E9A-9673-40B9-9051-F03A0BB239A0}" presName="rootConnector" presStyleLbl="node3" presStyleIdx="2" presStyleCnt="25"/>
      <dgm:spPr/>
      <dgm:t>
        <a:bodyPr/>
        <a:lstStyle/>
        <a:p>
          <a:endParaRPr lang="ru-RU"/>
        </a:p>
      </dgm:t>
    </dgm:pt>
    <dgm:pt modelId="{6408FA06-F0D7-4DF3-AD43-848C7C210AAA}" type="pres">
      <dgm:prSet presAssocID="{F0015E9A-9673-40B9-9051-F03A0BB239A0}" presName="hierChild4" presStyleCnt="0"/>
      <dgm:spPr/>
    </dgm:pt>
    <dgm:pt modelId="{B557AA95-7ADB-44D0-88CA-4866FE4A2670}" type="pres">
      <dgm:prSet presAssocID="{F0015E9A-9673-40B9-9051-F03A0BB239A0}" presName="hierChild5" presStyleCnt="0"/>
      <dgm:spPr/>
    </dgm:pt>
    <dgm:pt modelId="{5217134D-4E95-4AA8-801F-C7F789D15BE8}" type="pres">
      <dgm:prSet presAssocID="{CE7C76DF-A422-43DA-88B7-3ECA7A3CCB36}" presName="Name37" presStyleLbl="parChTrans1D3" presStyleIdx="3" presStyleCnt="25"/>
      <dgm:spPr/>
      <dgm:t>
        <a:bodyPr/>
        <a:lstStyle/>
        <a:p>
          <a:endParaRPr lang="ru-RU"/>
        </a:p>
      </dgm:t>
    </dgm:pt>
    <dgm:pt modelId="{582303FF-665C-45C3-9125-F3B289E58A44}" type="pres">
      <dgm:prSet presAssocID="{0CECF154-850A-43A4-B48D-11BE4D9A31C0}" presName="hierRoot2" presStyleCnt="0">
        <dgm:presLayoutVars>
          <dgm:hierBranch val="init"/>
        </dgm:presLayoutVars>
      </dgm:prSet>
      <dgm:spPr/>
    </dgm:pt>
    <dgm:pt modelId="{7156BDCA-C552-41AA-82B6-249F7FF510C6}" type="pres">
      <dgm:prSet presAssocID="{0CECF154-850A-43A4-B48D-11BE4D9A31C0}" presName="rootComposite" presStyleCnt="0"/>
      <dgm:spPr/>
    </dgm:pt>
    <dgm:pt modelId="{DB34A256-C3E9-44E4-9D4F-5BDC887A265D}" type="pres">
      <dgm:prSet presAssocID="{0CECF154-850A-43A4-B48D-11BE4D9A31C0}" presName="rootText" presStyleLbl="node3" presStyleIdx="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ACC9B6-EAAD-44BE-B228-6FBD1811BD8F}" type="pres">
      <dgm:prSet presAssocID="{0CECF154-850A-43A4-B48D-11BE4D9A31C0}" presName="rootConnector" presStyleLbl="node3" presStyleIdx="3" presStyleCnt="25"/>
      <dgm:spPr/>
      <dgm:t>
        <a:bodyPr/>
        <a:lstStyle/>
        <a:p>
          <a:endParaRPr lang="ru-RU"/>
        </a:p>
      </dgm:t>
    </dgm:pt>
    <dgm:pt modelId="{40EDC816-9847-4CAC-AFF3-CF8CCAF1B5E5}" type="pres">
      <dgm:prSet presAssocID="{0CECF154-850A-43A4-B48D-11BE4D9A31C0}" presName="hierChild4" presStyleCnt="0"/>
      <dgm:spPr/>
    </dgm:pt>
    <dgm:pt modelId="{149FD03D-AC9F-4817-8F4D-BA7CF5592BF6}" type="pres">
      <dgm:prSet presAssocID="{0CECF154-850A-43A4-B48D-11BE4D9A31C0}" presName="hierChild5" presStyleCnt="0"/>
      <dgm:spPr/>
    </dgm:pt>
    <dgm:pt modelId="{8180F495-3FEA-455A-A58B-7D059D5F8FC5}" type="pres">
      <dgm:prSet presAssocID="{55EAC61F-3EF8-4898-9ABA-DB121A6FB9C9}" presName="hierChild5" presStyleCnt="0"/>
      <dgm:spPr/>
    </dgm:pt>
    <dgm:pt modelId="{AFF4F565-F62C-4962-8FDC-C79E37911475}" type="pres">
      <dgm:prSet presAssocID="{EF7280D8-0CF1-48C6-AEF2-B4B24C12B423}" presName="Name37" presStyleLbl="parChTrans1D2" presStyleIdx="1" presStyleCnt="6"/>
      <dgm:spPr/>
      <dgm:t>
        <a:bodyPr/>
        <a:lstStyle/>
        <a:p>
          <a:endParaRPr lang="ru-RU"/>
        </a:p>
      </dgm:t>
    </dgm:pt>
    <dgm:pt modelId="{609F05A7-1044-492D-924B-693BA959492B}" type="pres">
      <dgm:prSet presAssocID="{AA0B2985-1240-4E5B-95DF-7AB9A8444ED8}" presName="hierRoot2" presStyleCnt="0">
        <dgm:presLayoutVars>
          <dgm:hierBranch val="init"/>
        </dgm:presLayoutVars>
      </dgm:prSet>
      <dgm:spPr/>
    </dgm:pt>
    <dgm:pt modelId="{5DC768CC-B17A-4615-973F-2428282FF301}" type="pres">
      <dgm:prSet presAssocID="{AA0B2985-1240-4E5B-95DF-7AB9A8444ED8}" presName="rootComposite" presStyleCnt="0"/>
      <dgm:spPr/>
    </dgm:pt>
    <dgm:pt modelId="{5C9FF121-54BD-4635-B31F-E9D7935D712D}" type="pres">
      <dgm:prSet presAssocID="{AA0B2985-1240-4E5B-95DF-7AB9A8444ED8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E24435-B285-47E6-843D-81C5980A32B3}" type="pres">
      <dgm:prSet presAssocID="{AA0B2985-1240-4E5B-95DF-7AB9A8444ED8}" presName="rootConnector" presStyleLbl="node2" presStyleIdx="1" presStyleCnt="6"/>
      <dgm:spPr/>
      <dgm:t>
        <a:bodyPr/>
        <a:lstStyle/>
        <a:p>
          <a:endParaRPr lang="ru-RU"/>
        </a:p>
      </dgm:t>
    </dgm:pt>
    <dgm:pt modelId="{E25BBFE0-3376-4D52-AA07-0BFD257D5EE9}" type="pres">
      <dgm:prSet presAssocID="{AA0B2985-1240-4E5B-95DF-7AB9A8444ED8}" presName="hierChild4" presStyleCnt="0"/>
      <dgm:spPr/>
    </dgm:pt>
    <dgm:pt modelId="{19138012-AE62-4F0D-8A83-F41C2235FF68}" type="pres">
      <dgm:prSet presAssocID="{D17A0D1C-C29E-4519-9DB8-BF81BE5D1887}" presName="Name37" presStyleLbl="parChTrans1D3" presStyleIdx="4" presStyleCnt="25"/>
      <dgm:spPr/>
      <dgm:t>
        <a:bodyPr/>
        <a:lstStyle/>
        <a:p>
          <a:endParaRPr lang="ru-RU"/>
        </a:p>
      </dgm:t>
    </dgm:pt>
    <dgm:pt modelId="{C7DE1BB0-5515-4C6C-B2B9-423002680B95}" type="pres">
      <dgm:prSet presAssocID="{C68C31AC-EA7A-4E8A-A884-F5C652B7A3ED}" presName="hierRoot2" presStyleCnt="0">
        <dgm:presLayoutVars>
          <dgm:hierBranch val="init"/>
        </dgm:presLayoutVars>
      </dgm:prSet>
      <dgm:spPr/>
    </dgm:pt>
    <dgm:pt modelId="{1F5453D8-531B-47E1-A6E6-659C1304BDAB}" type="pres">
      <dgm:prSet presAssocID="{C68C31AC-EA7A-4E8A-A884-F5C652B7A3ED}" presName="rootComposite" presStyleCnt="0"/>
      <dgm:spPr/>
    </dgm:pt>
    <dgm:pt modelId="{2EDE2C75-6BF6-4BD0-A11A-7ECBB812D377}" type="pres">
      <dgm:prSet presAssocID="{C68C31AC-EA7A-4E8A-A884-F5C652B7A3ED}" presName="rootText" presStyleLbl="node3" presStyleIdx="4" presStyleCnt="25" custScaleX="109246" custScaleY="74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B5A9EB-3B60-4F0A-990A-67D6143F7461}" type="pres">
      <dgm:prSet presAssocID="{C68C31AC-EA7A-4E8A-A884-F5C652B7A3ED}" presName="rootConnector" presStyleLbl="node3" presStyleIdx="4" presStyleCnt="25"/>
      <dgm:spPr/>
      <dgm:t>
        <a:bodyPr/>
        <a:lstStyle/>
        <a:p>
          <a:endParaRPr lang="ru-RU"/>
        </a:p>
      </dgm:t>
    </dgm:pt>
    <dgm:pt modelId="{7327DF68-62C8-470A-AFB2-9FC56D445109}" type="pres">
      <dgm:prSet presAssocID="{C68C31AC-EA7A-4E8A-A884-F5C652B7A3ED}" presName="hierChild4" presStyleCnt="0"/>
      <dgm:spPr/>
    </dgm:pt>
    <dgm:pt modelId="{9753E39D-0021-419F-AA0D-4530C49A67CC}" type="pres">
      <dgm:prSet presAssocID="{C68C31AC-EA7A-4E8A-A884-F5C652B7A3ED}" presName="hierChild5" presStyleCnt="0"/>
      <dgm:spPr/>
    </dgm:pt>
    <dgm:pt modelId="{C42187A4-7A7F-40E3-999A-EBCF18698C0D}" type="pres">
      <dgm:prSet presAssocID="{99FD5052-257D-4DFF-A1CD-9891C501864B}" presName="Name37" presStyleLbl="parChTrans1D3" presStyleIdx="5" presStyleCnt="25"/>
      <dgm:spPr/>
      <dgm:t>
        <a:bodyPr/>
        <a:lstStyle/>
        <a:p>
          <a:endParaRPr lang="ru-RU"/>
        </a:p>
      </dgm:t>
    </dgm:pt>
    <dgm:pt modelId="{50E9E64D-88A1-4326-9F8B-CAFBF0C2D962}" type="pres">
      <dgm:prSet presAssocID="{7BB83296-01A7-4666-BD3D-14CC2F392750}" presName="hierRoot2" presStyleCnt="0">
        <dgm:presLayoutVars>
          <dgm:hierBranch val="init"/>
        </dgm:presLayoutVars>
      </dgm:prSet>
      <dgm:spPr/>
    </dgm:pt>
    <dgm:pt modelId="{CB1644EA-CE8C-471B-BDE2-FA28E96D68CD}" type="pres">
      <dgm:prSet presAssocID="{7BB83296-01A7-4666-BD3D-14CC2F392750}" presName="rootComposite" presStyleCnt="0"/>
      <dgm:spPr/>
    </dgm:pt>
    <dgm:pt modelId="{141C6379-27D2-46BB-B3E7-1ACF5D726959}" type="pres">
      <dgm:prSet presAssocID="{7BB83296-01A7-4666-BD3D-14CC2F392750}" presName="rootText" presStyleLbl="node3" presStyleIdx="5" presStyleCnt="25" custScaleX="109246" custScaleY="74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D407A2-0329-4148-9144-52C6651A0B08}" type="pres">
      <dgm:prSet presAssocID="{7BB83296-01A7-4666-BD3D-14CC2F392750}" presName="rootConnector" presStyleLbl="node3" presStyleIdx="5" presStyleCnt="25"/>
      <dgm:spPr/>
      <dgm:t>
        <a:bodyPr/>
        <a:lstStyle/>
        <a:p>
          <a:endParaRPr lang="ru-RU"/>
        </a:p>
      </dgm:t>
    </dgm:pt>
    <dgm:pt modelId="{D8100CB1-4E59-4349-AD4F-C24A2D9EB12E}" type="pres">
      <dgm:prSet presAssocID="{7BB83296-01A7-4666-BD3D-14CC2F392750}" presName="hierChild4" presStyleCnt="0"/>
      <dgm:spPr/>
    </dgm:pt>
    <dgm:pt modelId="{B092E31F-4D0E-401D-B249-0E0D6F17F9E7}" type="pres">
      <dgm:prSet presAssocID="{7BB83296-01A7-4666-BD3D-14CC2F392750}" presName="hierChild5" presStyleCnt="0"/>
      <dgm:spPr/>
    </dgm:pt>
    <dgm:pt modelId="{F08C3B69-A4CE-476D-B3ED-2EDF2F3462B8}" type="pres">
      <dgm:prSet presAssocID="{7C605CCF-B633-4151-B9D8-7CFE523F13AA}" presName="Name37" presStyleLbl="parChTrans1D3" presStyleIdx="6" presStyleCnt="25"/>
      <dgm:spPr/>
      <dgm:t>
        <a:bodyPr/>
        <a:lstStyle/>
        <a:p>
          <a:endParaRPr lang="ru-RU"/>
        </a:p>
      </dgm:t>
    </dgm:pt>
    <dgm:pt modelId="{315432E2-1653-4118-9853-C5CE530B33D1}" type="pres">
      <dgm:prSet presAssocID="{1EE0D9B0-37E5-44A3-ACEC-B4B99BB86041}" presName="hierRoot2" presStyleCnt="0">
        <dgm:presLayoutVars>
          <dgm:hierBranch val="init"/>
        </dgm:presLayoutVars>
      </dgm:prSet>
      <dgm:spPr/>
    </dgm:pt>
    <dgm:pt modelId="{08A3DC4F-8115-4683-B0E9-D5C40C79E66D}" type="pres">
      <dgm:prSet presAssocID="{1EE0D9B0-37E5-44A3-ACEC-B4B99BB86041}" presName="rootComposite" presStyleCnt="0"/>
      <dgm:spPr/>
    </dgm:pt>
    <dgm:pt modelId="{02B17E6E-7CDC-4282-A286-6C240577C4D8}" type="pres">
      <dgm:prSet presAssocID="{1EE0D9B0-37E5-44A3-ACEC-B4B99BB86041}" presName="rootText" presStyleLbl="node3" presStyleIdx="6" presStyleCnt="25" custScaleX="109246" custScaleY="74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6997F6-88FE-4EEF-AAC4-3904C557FB42}" type="pres">
      <dgm:prSet presAssocID="{1EE0D9B0-37E5-44A3-ACEC-B4B99BB86041}" presName="rootConnector" presStyleLbl="node3" presStyleIdx="6" presStyleCnt="25"/>
      <dgm:spPr/>
      <dgm:t>
        <a:bodyPr/>
        <a:lstStyle/>
        <a:p>
          <a:endParaRPr lang="ru-RU"/>
        </a:p>
      </dgm:t>
    </dgm:pt>
    <dgm:pt modelId="{90F87752-EA46-40BF-B9BE-7D4DC5D5ECB1}" type="pres">
      <dgm:prSet presAssocID="{1EE0D9B0-37E5-44A3-ACEC-B4B99BB86041}" presName="hierChild4" presStyleCnt="0"/>
      <dgm:spPr/>
    </dgm:pt>
    <dgm:pt modelId="{7129E541-2B1A-4AEB-9ABF-35C63A37AE28}" type="pres">
      <dgm:prSet presAssocID="{1EE0D9B0-37E5-44A3-ACEC-B4B99BB86041}" presName="hierChild5" presStyleCnt="0"/>
      <dgm:spPr/>
    </dgm:pt>
    <dgm:pt modelId="{A313C540-279E-476E-9314-E528EF689163}" type="pres">
      <dgm:prSet presAssocID="{2AA57505-0EAE-4DF8-9D6D-4FE9CF67B3F7}" presName="Name37" presStyleLbl="parChTrans1D3" presStyleIdx="7" presStyleCnt="25"/>
      <dgm:spPr/>
      <dgm:t>
        <a:bodyPr/>
        <a:lstStyle/>
        <a:p>
          <a:endParaRPr lang="ru-RU"/>
        </a:p>
      </dgm:t>
    </dgm:pt>
    <dgm:pt modelId="{7FB61087-D58A-4477-89D0-AA77D1F04258}" type="pres">
      <dgm:prSet presAssocID="{EA9D5C5B-B872-4543-980A-22ABAAAEAD7F}" presName="hierRoot2" presStyleCnt="0">
        <dgm:presLayoutVars>
          <dgm:hierBranch val="init"/>
        </dgm:presLayoutVars>
      </dgm:prSet>
      <dgm:spPr/>
    </dgm:pt>
    <dgm:pt modelId="{24574CE5-7494-483A-8F3D-F7EA7C28728A}" type="pres">
      <dgm:prSet presAssocID="{EA9D5C5B-B872-4543-980A-22ABAAAEAD7F}" presName="rootComposite" presStyleCnt="0"/>
      <dgm:spPr/>
    </dgm:pt>
    <dgm:pt modelId="{DD5005BA-3706-4AEA-AB35-572EA4E98DC8}" type="pres">
      <dgm:prSet presAssocID="{EA9D5C5B-B872-4543-980A-22ABAAAEAD7F}" presName="rootText" presStyleLbl="node3" presStyleIdx="7" presStyleCnt="25" custScaleX="109246" custScaleY="74892" custLinFactNeighborY="-169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F347BA-B048-4FF1-A9D6-7C1A182B3798}" type="pres">
      <dgm:prSet presAssocID="{EA9D5C5B-B872-4543-980A-22ABAAAEAD7F}" presName="rootConnector" presStyleLbl="node3" presStyleIdx="7" presStyleCnt="25"/>
      <dgm:spPr/>
      <dgm:t>
        <a:bodyPr/>
        <a:lstStyle/>
        <a:p>
          <a:endParaRPr lang="ru-RU"/>
        </a:p>
      </dgm:t>
    </dgm:pt>
    <dgm:pt modelId="{99BA5EB3-28AB-4C25-BB93-386C6F3E966C}" type="pres">
      <dgm:prSet presAssocID="{EA9D5C5B-B872-4543-980A-22ABAAAEAD7F}" presName="hierChild4" presStyleCnt="0"/>
      <dgm:spPr/>
    </dgm:pt>
    <dgm:pt modelId="{C3529038-EB7A-4D44-A5A4-F5BA165132A7}" type="pres">
      <dgm:prSet presAssocID="{EA9D5C5B-B872-4543-980A-22ABAAAEAD7F}" presName="hierChild5" presStyleCnt="0"/>
      <dgm:spPr/>
    </dgm:pt>
    <dgm:pt modelId="{DBE45CCB-2E4B-4156-A9A8-F1C910E29FB0}" type="pres">
      <dgm:prSet presAssocID="{4687D5ED-E6D4-4DAF-9CF3-96E8F12B93C0}" presName="Name37" presStyleLbl="parChTrans1D3" presStyleIdx="8" presStyleCnt="25"/>
      <dgm:spPr/>
      <dgm:t>
        <a:bodyPr/>
        <a:lstStyle/>
        <a:p>
          <a:endParaRPr lang="ru-RU"/>
        </a:p>
      </dgm:t>
    </dgm:pt>
    <dgm:pt modelId="{922C28F2-5B70-463F-8C18-A37F219C197B}" type="pres">
      <dgm:prSet presAssocID="{E0FA7A7E-05D6-4E79-926A-2BDAC501F51E}" presName="hierRoot2" presStyleCnt="0">
        <dgm:presLayoutVars>
          <dgm:hierBranch val="init"/>
        </dgm:presLayoutVars>
      </dgm:prSet>
      <dgm:spPr/>
    </dgm:pt>
    <dgm:pt modelId="{FDE2C1C1-16B1-4FFE-B9A5-95C550F19C77}" type="pres">
      <dgm:prSet presAssocID="{E0FA7A7E-05D6-4E79-926A-2BDAC501F51E}" presName="rootComposite" presStyleCnt="0"/>
      <dgm:spPr/>
    </dgm:pt>
    <dgm:pt modelId="{18B1EE5C-2D9D-45EC-BC13-AD333C2E2C93}" type="pres">
      <dgm:prSet presAssocID="{E0FA7A7E-05D6-4E79-926A-2BDAC501F51E}" presName="rootText" presStyleLbl="node3" presStyleIdx="8" presStyleCnt="25" custScaleX="109246" custScaleY="74892" custLinFactNeighborY="-285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E47C8B-D8BE-44DF-A193-8B6D04E8B473}" type="pres">
      <dgm:prSet presAssocID="{E0FA7A7E-05D6-4E79-926A-2BDAC501F51E}" presName="rootConnector" presStyleLbl="node3" presStyleIdx="8" presStyleCnt="25"/>
      <dgm:spPr/>
      <dgm:t>
        <a:bodyPr/>
        <a:lstStyle/>
        <a:p>
          <a:endParaRPr lang="ru-RU"/>
        </a:p>
      </dgm:t>
    </dgm:pt>
    <dgm:pt modelId="{8A1D6C3B-0B08-45B0-BD38-E808535F442A}" type="pres">
      <dgm:prSet presAssocID="{E0FA7A7E-05D6-4E79-926A-2BDAC501F51E}" presName="hierChild4" presStyleCnt="0"/>
      <dgm:spPr/>
    </dgm:pt>
    <dgm:pt modelId="{DB4EDC67-8B88-495D-9A75-52F94046E17B}" type="pres">
      <dgm:prSet presAssocID="{E0FA7A7E-05D6-4E79-926A-2BDAC501F51E}" presName="hierChild5" presStyleCnt="0"/>
      <dgm:spPr/>
    </dgm:pt>
    <dgm:pt modelId="{F6D5A0D2-91DD-48EC-9619-85716AAF912C}" type="pres">
      <dgm:prSet presAssocID="{8D1EFEAC-0D23-400A-BC7C-42093A4544A3}" presName="Name37" presStyleLbl="parChTrans1D3" presStyleIdx="9" presStyleCnt="25"/>
      <dgm:spPr/>
      <dgm:t>
        <a:bodyPr/>
        <a:lstStyle/>
        <a:p>
          <a:endParaRPr lang="ru-RU"/>
        </a:p>
      </dgm:t>
    </dgm:pt>
    <dgm:pt modelId="{C7D8064C-D807-4E4A-A12B-46250486BD09}" type="pres">
      <dgm:prSet presAssocID="{347B56A6-51F3-465D-BF95-1EEE0DD179C3}" presName="hierRoot2" presStyleCnt="0">
        <dgm:presLayoutVars>
          <dgm:hierBranch val="init"/>
        </dgm:presLayoutVars>
      </dgm:prSet>
      <dgm:spPr/>
    </dgm:pt>
    <dgm:pt modelId="{017726F5-2623-43E4-A63E-E3522BF077DF}" type="pres">
      <dgm:prSet presAssocID="{347B56A6-51F3-465D-BF95-1EEE0DD179C3}" presName="rootComposite" presStyleCnt="0"/>
      <dgm:spPr/>
    </dgm:pt>
    <dgm:pt modelId="{10C4A134-FEA6-4D42-BCB5-D38157147410}" type="pres">
      <dgm:prSet presAssocID="{347B56A6-51F3-465D-BF95-1EEE0DD179C3}" presName="rootText" presStyleLbl="node3" presStyleIdx="9" presStyleCnt="25" custScaleX="109246" custScaleY="74892" custLinFactNeighborY="-51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2C2B7-03B8-4A70-8B3B-D207DC494E85}" type="pres">
      <dgm:prSet presAssocID="{347B56A6-51F3-465D-BF95-1EEE0DD179C3}" presName="rootConnector" presStyleLbl="node3" presStyleIdx="9" presStyleCnt="25"/>
      <dgm:spPr/>
      <dgm:t>
        <a:bodyPr/>
        <a:lstStyle/>
        <a:p>
          <a:endParaRPr lang="ru-RU"/>
        </a:p>
      </dgm:t>
    </dgm:pt>
    <dgm:pt modelId="{4E26013F-0D41-4689-85C6-48C1BF06F4E4}" type="pres">
      <dgm:prSet presAssocID="{347B56A6-51F3-465D-BF95-1EEE0DD179C3}" presName="hierChild4" presStyleCnt="0"/>
      <dgm:spPr/>
    </dgm:pt>
    <dgm:pt modelId="{25975B3B-47B3-4790-AF67-954AD51CAC9C}" type="pres">
      <dgm:prSet presAssocID="{347B56A6-51F3-465D-BF95-1EEE0DD179C3}" presName="hierChild5" presStyleCnt="0"/>
      <dgm:spPr/>
    </dgm:pt>
    <dgm:pt modelId="{18B6C8B9-0982-4000-8B95-79A71D93E08F}" type="pres">
      <dgm:prSet presAssocID="{AA0B2985-1240-4E5B-95DF-7AB9A8444ED8}" presName="hierChild5" presStyleCnt="0"/>
      <dgm:spPr/>
    </dgm:pt>
    <dgm:pt modelId="{49116686-08BE-481E-A2A2-C31673DC3439}" type="pres">
      <dgm:prSet presAssocID="{F241A153-FB5B-48F1-888B-00065CC57901}" presName="Name37" presStyleLbl="parChTrans1D2" presStyleIdx="2" presStyleCnt="6"/>
      <dgm:spPr/>
      <dgm:t>
        <a:bodyPr/>
        <a:lstStyle/>
        <a:p>
          <a:endParaRPr lang="ru-RU"/>
        </a:p>
      </dgm:t>
    </dgm:pt>
    <dgm:pt modelId="{D01A7354-C676-4EEA-AC14-EAC4240FAEAC}" type="pres">
      <dgm:prSet presAssocID="{13AEF386-3C3D-4BC1-B0A6-F680D2D78BDF}" presName="hierRoot2" presStyleCnt="0">
        <dgm:presLayoutVars>
          <dgm:hierBranch val="init"/>
        </dgm:presLayoutVars>
      </dgm:prSet>
      <dgm:spPr/>
    </dgm:pt>
    <dgm:pt modelId="{8A110864-876F-4992-916F-2CDA7297CC36}" type="pres">
      <dgm:prSet presAssocID="{13AEF386-3C3D-4BC1-B0A6-F680D2D78BDF}" presName="rootComposite" presStyleCnt="0"/>
      <dgm:spPr/>
    </dgm:pt>
    <dgm:pt modelId="{09300E0E-936A-4724-8F7B-F74E0250841A}" type="pres">
      <dgm:prSet presAssocID="{13AEF386-3C3D-4BC1-B0A6-F680D2D78BDF}" presName="rootText" presStyleLbl="node2" presStyleIdx="2" presStyleCnt="6" custScaleX="1278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3179D3-12DD-4A53-AB07-7329B06C0A3D}" type="pres">
      <dgm:prSet presAssocID="{13AEF386-3C3D-4BC1-B0A6-F680D2D78BDF}" presName="rootConnector" presStyleLbl="node2" presStyleIdx="2" presStyleCnt="6"/>
      <dgm:spPr/>
      <dgm:t>
        <a:bodyPr/>
        <a:lstStyle/>
        <a:p>
          <a:endParaRPr lang="ru-RU"/>
        </a:p>
      </dgm:t>
    </dgm:pt>
    <dgm:pt modelId="{70B9B728-E2B8-4470-BDD8-F2EFAF6AD787}" type="pres">
      <dgm:prSet presAssocID="{13AEF386-3C3D-4BC1-B0A6-F680D2D78BDF}" presName="hierChild4" presStyleCnt="0"/>
      <dgm:spPr/>
    </dgm:pt>
    <dgm:pt modelId="{3A72CBFA-50EE-45B5-9795-681DF72FF560}" type="pres">
      <dgm:prSet presAssocID="{D822EE8A-BA69-4465-B2ED-C4CB0F33690F}" presName="Name37" presStyleLbl="parChTrans1D3" presStyleIdx="10" presStyleCnt="25"/>
      <dgm:spPr/>
      <dgm:t>
        <a:bodyPr/>
        <a:lstStyle/>
        <a:p>
          <a:endParaRPr lang="ru-RU"/>
        </a:p>
      </dgm:t>
    </dgm:pt>
    <dgm:pt modelId="{E42E9860-6B16-4965-93CC-618B1E9D4784}" type="pres">
      <dgm:prSet presAssocID="{2D5C35D2-1289-48AF-92A2-1335E6B76ACF}" presName="hierRoot2" presStyleCnt="0">
        <dgm:presLayoutVars>
          <dgm:hierBranch val="init"/>
        </dgm:presLayoutVars>
      </dgm:prSet>
      <dgm:spPr/>
    </dgm:pt>
    <dgm:pt modelId="{51967F9D-FD48-4E8A-952E-069AEFE08D96}" type="pres">
      <dgm:prSet presAssocID="{2D5C35D2-1289-48AF-92A2-1335E6B76ACF}" presName="rootComposite" presStyleCnt="0"/>
      <dgm:spPr/>
    </dgm:pt>
    <dgm:pt modelId="{683162E6-F96D-4DF8-BD6C-537D1499825B}" type="pres">
      <dgm:prSet presAssocID="{2D5C35D2-1289-48AF-92A2-1335E6B76ACF}" presName="rootText" presStyleLbl="node3" presStyleIdx="10" presStyleCnt="25" custScaleX="109246" custScaleY="74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97D74F-E755-4A5D-A939-598550F5283B}" type="pres">
      <dgm:prSet presAssocID="{2D5C35D2-1289-48AF-92A2-1335E6B76ACF}" presName="rootConnector" presStyleLbl="node3" presStyleIdx="10" presStyleCnt="25"/>
      <dgm:spPr/>
      <dgm:t>
        <a:bodyPr/>
        <a:lstStyle/>
        <a:p>
          <a:endParaRPr lang="ru-RU"/>
        </a:p>
      </dgm:t>
    </dgm:pt>
    <dgm:pt modelId="{DE716645-358D-4B0C-8402-6BD024AA39DD}" type="pres">
      <dgm:prSet presAssocID="{2D5C35D2-1289-48AF-92A2-1335E6B76ACF}" presName="hierChild4" presStyleCnt="0"/>
      <dgm:spPr/>
    </dgm:pt>
    <dgm:pt modelId="{4CD03EFC-339E-456D-8B7F-7077D8592B01}" type="pres">
      <dgm:prSet presAssocID="{2D5C35D2-1289-48AF-92A2-1335E6B76ACF}" presName="hierChild5" presStyleCnt="0"/>
      <dgm:spPr/>
    </dgm:pt>
    <dgm:pt modelId="{C96939CF-1AF1-403E-AFCE-21817EBBDAE2}" type="pres">
      <dgm:prSet presAssocID="{0FB82AFD-6BF6-4A96-AFF3-73BE6D8CE46A}" presName="Name37" presStyleLbl="parChTrans1D3" presStyleIdx="11" presStyleCnt="25"/>
      <dgm:spPr/>
      <dgm:t>
        <a:bodyPr/>
        <a:lstStyle/>
        <a:p>
          <a:endParaRPr lang="ru-RU"/>
        </a:p>
      </dgm:t>
    </dgm:pt>
    <dgm:pt modelId="{4A249979-2CB8-436C-97B3-FCC4EEBECF01}" type="pres">
      <dgm:prSet presAssocID="{E2504CD3-AB18-4AC9-9F08-CCC685E6D3AC}" presName="hierRoot2" presStyleCnt="0">
        <dgm:presLayoutVars>
          <dgm:hierBranch val="init"/>
        </dgm:presLayoutVars>
      </dgm:prSet>
      <dgm:spPr/>
    </dgm:pt>
    <dgm:pt modelId="{A04A5E1A-BB57-48EE-BC5A-2AF350D96717}" type="pres">
      <dgm:prSet presAssocID="{E2504CD3-AB18-4AC9-9F08-CCC685E6D3AC}" presName="rootComposite" presStyleCnt="0"/>
      <dgm:spPr/>
    </dgm:pt>
    <dgm:pt modelId="{D79DF560-297F-4340-B7C1-58364696DEA1}" type="pres">
      <dgm:prSet presAssocID="{E2504CD3-AB18-4AC9-9F08-CCC685E6D3AC}" presName="rootText" presStyleLbl="node3" presStyleIdx="11" presStyleCnt="25" custScaleX="109246" custScaleY="74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FF71B0-E5A9-4BC1-A7FD-88C933B687E2}" type="pres">
      <dgm:prSet presAssocID="{E2504CD3-AB18-4AC9-9F08-CCC685E6D3AC}" presName="rootConnector" presStyleLbl="node3" presStyleIdx="11" presStyleCnt="25"/>
      <dgm:spPr/>
      <dgm:t>
        <a:bodyPr/>
        <a:lstStyle/>
        <a:p>
          <a:endParaRPr lang="ru-RU"/>
        </a:p>
      </dgm:t>
    </dgm:pt>
    <dgm:pt modelId="{6C0DE952-6A17-42E9-8234-2F3D24EAC092}" type="pres">
      <dgm:prSet presAssocID="{E2504CD3-AB18-4AC9-9F08-CCC685E6D3AC}" presName="hierChild4" presStyleCnt="0"/>
      <dgm:spPr/>
    </dgm:pt>
    <dgm:pt modelId="{CFDCE53F-9D98-4831-9E4C-3C7102A1D54E}" type="pres">
      <dgm:prSet presAssocID="{E2504CD3-AB18-4AC9-9F08-CCC685E6D3AC}" presName="hierChild5" presStyleCnt="0"/>
      <dgm:spPr/>
    </dgm:pt>
    <dgm:pt modelId="{817C0EF6-97F4-4BB1-9415-EED96AC19FDB}" type="pres">
      <dgm:prSet presAssocID="{74155FCF-43B0-4C9C-B26C-77A504E5BA23}" presName="Name37" presStyleLbl="parChTrans1D3" presStyleIdx="12" presStyleCnt="25"/>
      <dgm:spPr/>
      <dgm:t>
        <a:bodyPr/>
        <a:lstStyle/>
        <a:p>
          <a:endParaRPr lang="ru-RU"/>
        </a:p>
      </dgm:t>
    </dgm:pt>
    <dgm:pt modelId="{C081C058-A78F-4902-A2E7-744373296C93}" type="pres">
      <dgm:prSet presAssocID="{85768FD6-9583-4812-BEDD-784279726011}" presName="hierRoot2" presStyleCnt="0">
        <dgm:presLayoutVars>
          <dgm:hierBranch val="init"/>
        </dgm:presLayoutVars>
      </dgm:prSet>
      <dgm:spPr/>
    </dgm:pt>
    <dgm:pt modelId="{76E4FE10-EB52-4C03-8ED2-F4B8AF82D0BC}" type="pres">
      <dgm:prSet presAssocID="{85768FD6-9583-4812-BEDD-784279726011}" presName="rootComposite" presStyleCnt="0"/>
      <dgm:spPr/>
    </dgm:pt>
    <dgm:pt modelId="{7DB1256E-C83C-42FB-94E7-8676F026F966}" type="pres">
      <dgm:prSet presAssocID="{85768FD6-9583-4812-BEDD-784279726011}" presName="rootText" presStyleLbl="node3" presStyleIdx="12" presStyleCnt="25" custScaleX="109246" custScaleY="74892" custLinFactNeighborY="-53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74B93D-77DD-461F-BED4-AF111CE898B3}" type="pres">
      <dgm:prSet presAssocID="{85768FD6-9583-4812-BEDD-784279726011}" presName="rootConnector" presStyleLbl="node3" presStyleIdx="12" presStyleCnt="25"/>
      <dgm:spPr/>
      <dgm:t>
        <a:bodyPr/>
        <a:lstStyle/>
        <a:p>
          <a:endParaRPr lang="ru-RU"/>
        </a:p>
      </dgm:t>
    </dgm:pt>
    <dgm:pt modelId="{342EA9CE-9950-434F-853D-43896ACE1D83}" type="pres">
      <dgm:prSet presAssocID="{85768FD6-9583-4812-BEDD-784279726011}" presName="hierChild4" presStyleCnt="0"/>
      <dgm:spPr/>
    </dgm:pt>
    <dgm:pt modelId="{BF1EC219-B346-4364-89B3-2A90CAA0618D}" type="pres">
      <dgm:prSet presAssocID="{85768FD6-9583-4812-BEDD-784279726011}" presName="hierChild5" presStyleCnt="0"/>
      <dgm:spPr/>
    </dgm:pt>
    <dgm:pt modelId="{548462E4-1A05-4D18-9DFD-3DFA38541DD9}" type="pres">
      <dgm:prSet presAssocID="{44D026E9-D3A8-4531-9045-9E5FC2D4D1E9}" presName="Name37" presStyleLbl="parChTrans1D3" presStyleIdx="13" presStyleCnt="25"/>
      <dgm:spPr/>
      <dgm:t>
        <a:bodyPr/>
        <a:lstStyle/>
        <a:p>
          <a:endParaRPr lang="ru-RU"/>
        </a:p>
      </dgm:t>
    </dgm:pt>
    <dgm:pt modelId="{0D16928E-6BAB-41EB-B9C1-BE7BC14D697E}" type="pres">
      <dgm:prSet presAssocID="{42EE2DC8-2AA1-4438-B470-341605F18DF4}" presName="hierRoot2" presStyleCnt="0">
        <dgm:presLayoutVars>
          <dgm:hierBranch val="init"/>
        </dgm:presLayoutVars>
      </dgm:prSet>
      <dgm:spPr/>
    </dgm:pt>
    <dgm:pt modelId="{FF04979F-EF0A-4335-A408-571C60EAF627}" type="pres">
      <dgm:prSet presAssocID="{42EE2DC8-2AA1-4438-B470-341605F18DF4}" presName="rootComposite" presStyleCnt="0"/>
      <dgm:spPr/>
    </dgm:pt>
    <dgm:pt modelId="{79357B81-E49A-4A21-8C33-00CBEBE7EF7F}" type="pres">
      <dgm:prSet presAssocID="{42EE2DC8-2AA1-4438-B470-341605F18DF4}" presName="rootText" presStyleLbl="node3" presStyleIdx="13" presStyleCnt="25" custScaleX="109246" custScaleY="74892" custLinFactNeighborY="-169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E2B638-A450-426A-A3AB-311E7F1C86E8}" type="pres">
      <dgm:prSet presAssocID="{42EE2DC8-2AA1-4438-B470-341605F18DF4}" presName="rootConnector" presStyleLbl="node3" presStyleIdx="13" presStyleCnt="25"/>
      <dgm:spPr/>
      <dgm:t>
        <a:bodyPr/>
        <a:lstStyle/>
        <a:p>
          <a:endParaRPr lang="ru-RU"/>
        </a:p>
      </dgm:t>
    </dgm:pt>
    <dgm:pt modelId="{399DD960-D4CA-4A02-B1DE-343FB53FFB3E}" type="pres">
      <dgm:prSet presAssocID="{42EE2DC8-2AA1-4438-B470-341605F18DF4}" presName="hierChild4" presStyleCnt="0"/>
      <dgm:spPr/>
    </dgm:pt>
    <dgm:pt modelId="{54929422-67A3-4363-BF6B-10D1BD1259E1}" type="pres">
      <dgm:prSet presAssocID="{42EE2DC8-2AA1-4438-B470-341605F18DF4}" presName="hierChild5" presStyleCnt="0"/>
      <dgm:spPr/>
    </dgm:pt>
    <dgm:pt modelId="{47E9163E-5FAA-46B5-8C1D-856CC9E0E0F2}" type="pres">
      <dgm:prSet presAssocID="{6F52CA5E-0A0C-481A-88EA-6D8AD469F190}" presName="Name37" presStyleLbl="parChTrans1D3" presStyleIdx="14" presStyleCnt="25"/>
      <dgm:spPr/>
      <dgm:t>
        <a:bodyPr/>
        <a:lstStyle/>
        <a:p>
          <a:endParaRPr lang="ru-RU"/>
        </a:p>
      </dgm:t>
    </dgm:pt>
    <dgm:pt modelId="{76DF267B-1C0B-4B59-A8D8-2E143668B35B}" type="pres">
      <dgm:prSet presAssocID="{71C8EF7A-CE6E-48EC-9BE9-9198649EF0CB}" presName="hierRoot2" presStyleCnt="0">
        <dgm:presLayoutVars>
          <dgm:hierBranch val="init"/>
        </dgm:presLayoutVars>
      </dgm:prSet>
      <dgm:spPr/>
    </dgm:pt>
    <dgm:pt modelId="{F73C5BD4-5982-4EEE-882F-B664AAB0124E}" type="pres">
      <dgm:prSet presAssocID="{71C8EF7A-CE6E-48EC-9BE9-9198649EF0CB}" presName="rootComposite" presStyleCnt="0"/>
      <dgm:spPr/>
    </dgm:pt>
    <dgm:pt modelId="{A9C1534F-E702-4D53-8292-9B4D492FA40A}" type="pres">
      <dgm:prSet presAssocID="{71C8EF7A-CE6E-48EC-9BE9-9198649EF0CB}" presName="rootText" presStyleLbl="node3" presStyleIdx="14" presStyleCnt="25" custScaleX="109246" custScaleY="74892" custLinFactNeighborY="-40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E18A39-1BAB-4EE7-B872-6BE9A54D94AE}" type="pres">
      <dgm:prSet presAssocID="{71C8EF7A-CE6E-48EC-9BE9-9198649EF0CB}" presName="rootConnector" presStyleLbl="node3" presStyleIdx="14" presStyleCnt="25"/>
      <dgm:spPr/>
      <dgm:t>
        <a:bodyPr/>
        <a:lstStyle/>
        <a:p>
          <a:endParaRPr lang="ru-RU"/>
        </a:p>
      </dgm:t>
    </dgm:pt>
    <dgm:pt modelId="{8BD7A677-913B-4D13-B058-13C88FFA12E9}" type="pres">
      <dgm:prSet presAssocID="{71C8EF7A-CE6E-48EC-9BE9-9198649EF0CB}" presName="hierChild4" presStyleCnt="0"/>
      <dgm:spPr/>
    </dgm:pt>
    <dgm:pt modelId="{04AC044B-1AF7-480A-8907-26FFAC5D416C}" type="pres">
      <dgm:prSet presAssocID="{71C8EF7A-CE6E-48EC-9BE9-9198649EF0CB}" presName="hierChild5" presStyleCnt="0"/>
      <dgm:spPr/>
    </dgm:pt>
    <dgm:pt modelId="{785BDB57-7BF0-4C6E-962F-DC9B2D39E93D}" type="pres">
      <dgm:prSet presAssocID="{E267084D-6EEE-4DF0-A905-34730F357C44}" presName="Name37" presStyleLbl="parChTrans1D3" presStyleIdx="15" presStyleCnt="25"/>
      <dgm:spPr/>
      <dgm:t>
        <a:bodyPr/>
        <a:lstStyle/>
        <a:p>
          <a:endParaRPr lang="ru-RU"/>
        </a:p>
      </dgm:t>
    </dgm:pt>
    <dgm:pt modelId="{E7683CB8-BA7D-408F-955E-D746022C2822}" type="pres">
      <dgm:prSet presAssocID="{10B167B6-D14F-4AD7-A4E3-15C16854DFFD}" presName="hierRoot2" presStyleCnt="0">
        <dgm:presLayoutVars>
          <dgm:hierBranch val="init"/>
        </dgm:presLayoutVars>
      </dgm:prSet>
      <dgm:spPr/>
    </dgm:pt>
    <dgm:pt modelId="{5E6BF620-AD54-421C-92C9-4F15EABA7745}" type="pres">
      <dgm:prSet presAssocID="{10B167B6-D14F-4AD7-A4E3-15C16854DFFD}" presName="rootComposite" presStyleCnt="0"/>
      <dgm:spPr/>
    </dgm:pt>
    <dgm:pt modelId="{CDA77696-6BFC-49E6-87FC-AA1AF2640120}" type="pres">
      <dgm:prSet presAssocID="{10B167B6-D14F-4AD7-A4E3-15C16854DFFD}" presName="rootText" presStyleLbl="node3" presStyleIdx="15" presStyleCnt="25" custScaleX="109246" custScaleY="74892" custLinFactNeighborY="-51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78A538-3321-4744-9608-4457BDCFBB73}" type="pres">
      <dgm:prSet presAssocID="{10B167B6-D14F-4AD7-A4E3-15C16854DFFD}" presName="rootConnector" presStyleLbl="node3" presStyleIdx="15" presStyleCnt="25"/>
      <dgm:spPr/>
      <dgm:t>
        <a:bodyPr/>
        <a:lstStyle/>
        <a:p>
          <a:endParaRPr lang="ru-RU"/>
        </a:p>
      </dgm:t>
    </dgm:pt>
    <dgm:pt modelId="{163C0617-D578-45D6-A6BA-E96A0C29EB30}" type="pres">
      <dgm:prSet presAssocID="{10B167B6-D14F-4AD7-A4E3-15C16854DFFD}" presName="hierChild4" presStyleCnt="0"/>
      <dgm:spPr/>
    </dgm:pt>
    <dgm:pt modelId="{FA9A830A-C3B6-456B-AE03-F5323756F80A}" type="pres">
      <dgm:prSet presAssocID="{10B167B6-D14F-4AD7-A4E3-15C16854DFFD}" presName="hierChild5" presStyleCnt="0"/>
      <dgm:spPr/>
    </dgm:pt>
    <dgm:pt modelId="{572D6556-20C6-44C7-A056-31D3A035101C}" type="pres">
      <dgm:prSet presAssocID="{13AEF386-3C3D-4BC1-B0A6-F680D2D78BDF}" presName="hierChild5" presStyleCnt="0"/>
      <dgm:spPr/>
    </dgm:pt>
    <dgm:pt modelId="{F5612FBC-DAC5-4650-8058-6C85F502FFCE}" type="pres">
      <dgm:prSet presAssocID="{C9E41DC6-2F76-46DF-90F3-BE2A4FB7DC26}" presName="Name37" presStyleLbl="parChTrans1D2" presStyleIdx="3" presStyleCnt="6"/>
      <dgm:spPr/>
      <dgm:t>
        <a:bodyPr/>
        <a:lstStyle/>
        <a:p>
          <a:endParaRPr lang="ru-RU"/>
        </a:p>
      </dgm:t>
    </dgm:pt>
    <dgm:pt modelId="{940B2FA7-3ABE-4274-8C85-3DB3586A6188}" type="pres">
      <dgm:prSet presAssocID="{A02C8051-6337-439B-A01E-AA149532E931}" presName="hierRoot2" presStyleCnt="0">
        <dgm:presLayoutVars>
          <dgm:hierBranch val="init"/>
        </dgm:presLayoutVars>
      </dgm:prSet>
      <dgm:spPr/>
    </dgm:pt>
    <dgm:pt modelId="{87D54E54-83AB-4F9D-A118-F4D88FEB84B3}" type="pres">
      <dgm:prSet presAssocID="{A02C8051-6337-439B-A01E-AA149532E931}" presName="rootComposite" presStyleCnt="0"/>
      <dgm:spPr/>
    </dgm:pt>
    <dgm:pt modelId="{0866D31F-68A6-4545-9493-EE7E0A6F86E2}" type="pres">
      <dgm:prSet presAssocID="{A02C8051-6337-439B-A01E-AA149532E931}" presName="rootText" presStyleLbl="node2" presStyleIdx="3" presStyleCnt="6" custLinFactNeighborX="-15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073400-3A2D-4546-B85B-19B378D2C905}" type="pres">
      <dgm:prSet presAssocID="{A02C8051-6337-439B-A01E-AA149532E931}" presName="rootConnector" presStyleLbl="node2" presStyleIdx="3" presStyleCnt="6"/>
      <dgm:spPr/>
      <dgm:t>
        <a:bodyPr/>
        <a:lstStyle/>
        <a:p>
          <a:endParaRPr lang="ru-RU"/>
        </a:p>
      </dgm:t>
    </dgm:pt>
    <dgm:pt modelId="{82B27239-DB50-48C0-98EF-4561F50A99A0}" type="pres">
      <dgm:prSet presAssocID="{A02C8051-6337-439B-A01E-AA149532E931}" presName="hierChild4" presStyleCnt="0"/>
      <dgm:spPr/>
    </dgm:pt>
    <dgm:pt modelId="{B31DFD4E-59B6-472A-8896-E57D773B962A}" type="pres">
      <dgm:prSet presAssocID="{7FFF3654-CE78-4DCF-A74B-6311A491D268}" presName="Name37" presStyleLbl="parChTrans1D3" presStyleIdx="16" presStyleCnt="25"/>
      <dgm:spPr/>
      <dgm:t>
        <a:bodyPr/>
        <a:lstStyle/>
        <a:p>
          <a:endParaRPr lang="ru-RU"/>
        </a:p>
      </dgm:t>
    </dgm:pt>
    <dgm:pt modelId="{D4F20928-6618-4880-B84C-0EBA1E7DEE85}" type="pres">
      <dgm:prSet presAssocID="{ABBC6688-2366-48B1-A9B5-CA3409A53DD8}" presName="hierRoot2" presStyleCnt="0">
        <dgm:presLayoutVars>
          <dgm:hierBranch val="init"/>
        </dgm:presLayoutVars>
      </dgm:prSet>
      <dgm:spPr/>
    </dgm:pt>
    <dgm:pt modelId="{F7847C15-3587-47C8-9ECE-21C9EC6EE392}" type="pres">
      <dgm:prSet presAssocID="{ABBC6688-2366-48B1-A9B5-CA3409A53DD8}" presName="rootComposite" presStyleCnt="0"/>
      <dgm:spPr/>
    </dgm:pt>
    <dgm:pt modelId="{ADFDA7C2-6C87-4960-A7C9-128E02ABAA74}" type="pres">
      <dgm:prSet presAssocID="{ABBC6688-2366-48B1-A9B5-CA3409A53DD8}" presName="rootText" presStyleLbl="node3" presStyleIdx="16" presStyleCnt="25" custScaleX="81210" custLinFactNeighborX="-15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688568-E08A-4201-BE29-68FE256B8B16}" type="pres">
      <dgm:prSet presAssocID="{ABBC6688-2366-48B1-A9B5-CA3409A53DD8}" presName="rootConnector" presStyleLbl="node3" presStyleIdx="16" presStyleCnt="25"/>
      <dgm:spPr/>
      <dgm:t>
        <a:bodyPr/>
        <a:lstStyle/>
        <a:p>
          <a:endParaRPr lang="ru-RU"/>
        </a:p>
      </dgm:t>
    </dgm:pt>
    <dgm:pt modelId="{DBF6B6AC-1B2A-4685-8765-D9F2C7C8049B}" type="pres">
      <dgm:prSet presAssocID="{ABBC6688-2366-48B1-A9B5-CA3409A53DD8}" presName="hierChild4" presStyleCnt="0"/>
      <dgm:spPr/>
    </dgm:pt>
    <dgm:pt modelId="{83E9A06B-03D5-4EA3-838C-F97E3ECA45CA}" type="pres">
      <dgm:prSet presAssocID="{ABBC6688-2366-48B1-A9B5-CA3409A53DD8}" presName="hierChild5" presStyleCnt="0"/>
      <dgm:spPr/>
    </dgm:pt>
    <dgm:pt modelId="{EF232F5D-C845-4FDD-B5DD-937AD58D6FAA}" type="pres">
      <dgm:prSet presAssocID="{B85B1669-5928-4A80-969B-EA78086A0D7B}" presName="Name37" presStyleLbl="parChTrans1D3" presStyleIdx="17" presStyleCnt="25"/>
      <dgm:spPr/>
      <dgm:t>
        <a:bodyPr/>
        <a:lstStyle/>
        <a:p>
          <a:endParaRPr lang="ru-RU"/>
        </a:p>
      </dgm:t>
    </dgm:pt>
    <dgm:pt modelId="{ACDEC652-D7EB-46F2-8377-CB0B78949C49}" type="pres">
      <dgm:prSet presAssocID="{666A1F04-05D5-4677-BB7D-DE7B2182F27B}" presName="hierRoot2" presStyleCnt="0">
        <dgm:presLayoutVars>
          <dgm:hierBranch val="init"/>
        </dgm:presLayoutVars>
      </dgm:prSet>
      <dgm:spPr/>
    </dgm:pt>
    <dgm:pt modelId="{0D49C1D0-E95E-431F-9CED-803026EE93E7}" type="pres">
      <dgm:prSet presAssocID="{666A1F04-05D5-4677-BB7D-DE7B2182F27B}" presName="rootComposite" presStyleCnt="0"/>
      <dgm:spPr/>
    </dgm:pt>
    <dgm:pt modelId="{58C07EBC-D2DA-44D9-8737-E7F32A9873BB}" type="pres">
      <dgm:prSet presAssocID="{666A1F04-05D5-4677-BB7D-DE7B2182F27B}" presName="rootText" presStyleLbl="node3" presStyleIdx="17" presStyleCnt="25" custScaleX="81210" custLinFactNeighborX="-15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3DF330-061C-4291-A56C-B38F92E91E63}" type="pres">
      <dgm:prSet presAssocID="{666A1F04-05D5-4677-BB7D-DE7B2182F27B}" presName="rootConnector" presStyleLbl="node3" presStyleIdx="17" presStyleCnt="25"/>
      <dgm:spPr/>
      <dgm:t>
        <a:bodyPr/>
        <a:lstStyle/>
        <a:p>
          <a:endParaRPr lang="ru-RU"/>
        </a:p>
      </dgm:t>
    </dgm:pt>
    <dgm:pt modelId="{A85A794F-91A4-4D94-BDA5-0358EA1F8A0D}" type="pres">
      <dgm:prSet presAssocID="{666A1F04-05D5-4677-BB7D-DE7B2182F27B}" presName="hierChild4" presStyleCnt="0"/>
      <dgm:spPr/>
    </dgm:pt>
    <dgm:pt modelId="{1DCCF198-477F-468F-A5B6-01CEDC8CF469}" type="pres">
      <dgm:prSet presAssocID="{666A1F04-05D5-4677-BB7D-DE7B2182F27B}" presName="hierChild5" presStyleCnt="0"/>
      <dgm:spPr/>
    </dgm:pt>
    <dgm:pt modelId="{06F16E3A-F82E-4BC4-9C93-78E464E910DD}" type="pres">
      <dgm:prSet presAssocID="{A254D354-F406-475C-A5A3-0303F22705A3}" presName="Name37" presStyleLbl="parChTrans1D3" presStyleIdx="18" presStyleCnt="25"/>
      <dgm:spPr/>
      <dgm:t>
        <a:bodyPr/>
        <a:lstStyle/>
        <a:p>
          <a:endParaRPr lang="ru-RU"/>
        </a:p>
      </dgm:t>
    </dgm:pt>
    <dgm:pt modelId="{C780A496-12F0-41A3-817E-E3417AAE07C4}" type="pres">
      <dgm:prSet presAssocID="{FD88B23D-52C1-4F9A-BAE9-FE2D8E9C5CC8}" presName="hierRoot2" presStyleCnt="0">
        <dgm:presLayoutVars>
          <dgm:hierBranch val="init"/>
        </dgm:presLayoutVars>
      </dgm:prSet>
      <dgm:spPr/>
    </dgm:pt>
    <dgm:pt modelId="{1975EE91-9413-4120-83FE-B137C46B6C23}" type="pres">
      <dgm:prSet presAssocID="{FD88B23D-52C1-4F9A-BAE9-FE2D8E9C5CC8}" presName="rootComposite" presStyleCnt="0"/>
      <dgm:spPr/>
    </dgm:pt>
    <dgm:pt modelId="{4EAAAF1B-8E7C-4B03-9921-FBEB55E077E4}" type="pres">
      <dgm:prSet presAssocID="{FD88B23D-52C1-4F9A-BAE9-FE2D8E9C5CC8}" presName="rootText" presStyleLbl="node3" presStyleIdx="18" presStyleCnt="25" custScaleX="81210" custLinFactNeighborX="-15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254C42-DFFF-4D21-A53E-8C83AB214126}" type="pres">
      <dgm:prSet presAssocID="{FD88B23D-52C1-4F9A-BAE9-FE2D8E9C5CC8}" presName="rootConnector" presStyleLbl="node3" presStyleIdx="18" presStyleCnt="25"/>
      <dgm:spPr/>
      <dgm:t>
        <a:bodyPr/>
        <a:lstStyle/>
        <a:p>
          <a:endParaRPr lang="ru-RU"/>
        </a:p>
      </dgm:t>
    </dgm:pt>
    <dgm:pt modelId="{9CBD07E0-0F03-49F0-8835-E78B79B2AA9C}" type="pres">
      <dgm:prSet presAssocID="{FD88B23D-52C1-4F9A-BAE9-FE2D8E9C5CC8}" presName="hierChild4" presStyleCnt="0"/>
      <dgm:spPr/>
    </dgm:pt>
    <dgm:pt modelId="{C6F5FA8F-39D1-4169-8677-88E7D7FCC0F4}" type="pres">
      <dgm:prSet presAssocID="{FD88B23D-52C1-4F9A-BAE9-FE2D8E9C5CC8}" presName="hierChild5" presStyleCnt="0"/>
      <dgm:spPr/>
    </dgm:pt>
    <dgm:pt modelId="{6DE2A2EC-7883-4189-BCB9-26D3DFE93A21}" type="pres">
      <dgm:prSet presAssocID="{A02C8051-6337-439B-A01E-AA149532E931}" presName="hierChild5" presStyleCnt="0"/>
      <dgm:spPr/>
    </dgm:pt>
    <dgm:pt modelId="{56A5EBFE-9C14-46CE-9F3A-CA7582B18DDF}" type="pres">
      <dgm:prSet presAssocID="{C244AF6E-CCE8-4A34-9B16-246C3EA21C2D}" presName="Name37" presStyleLbl="parChTrans1D2" presStyleIdx="4" presStyleCnt="6"/>
      <dgm:spPr/>
      <dgm:t>
        <a:bodyPr/>
        <a:lstStyle/>
        <a:p>
          <a:endParaRPr lang="ru-RU"/>
        </a:p>
      </dgm:t>
    </dgm:pt>
    <dgm:pt modelId="{8CA1A677-EF69-43E3-BA68-BB21DB56C1BB}" type="pres">
      <dgm:prSet presAssocID="{791AF729-B663-406A-AC88-641C7DF2391D}" presName="hierRoot2" presStyleCnt="0">
        <dgm:presLayoutVars>
          <dgm:hierBranch val="init"/>
        </dgm:presLayoutVars>
      </dgm:prSet>
      <dgm:spPr/>
    </dgm:pt>
    <dgm:pt modelId="{A25AAC36-F499-4C34-B2AB-81B151389BC6}" type="pres">
      <dgm:prSet presAssocID="{791AF729-B663-406A-AC88-641C7DF2391D}" presName="rootComposite" presStyleCnt="0"/>
      <dgm:spPr/>
    </dgm:pt>
    <dgm:pt modelId="{6A61E677-1EF8-4629-B35C-1994D5C3BAD9}" type="pres">
      <dgm:prSet presAssocID="{791AF729-B663-406A-AC88-641C7DF2391D}" presName="rootText" presStyleLbl="node2" presStyleIdx="4" presStyleCnt="6" custLinFactNeighborX="-287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DF4730-A784-4F50-AAC5-2801E9F29625}" type="pres">
      <dgm:prSet presAssocID="{791AF729-B663-406A-AC88-641C7DF2391D}" presName="rootConnector" presStyleLbl="node2" presStyleIdx="4" presStyleCnt="6"/>
      <dgm:spPr/>
      <dgm:t>
        <a:bodyPr/>
        <a:lstStyle/>
        <a:p>
          <a:endParaRPr lang="ru-RU"/>
        </a:p>
      </dgm:t>
    </dgm:pt>
    <dgm:pt modelId="{355D00B6-81C3-47AA-8100-2216CCBB0A6F}" type="pres">
      <dgm:prSet presAssocID="{791AF729-B663-406A-AC88-641C7DF2391D}" presName="hierChild4" presStyleCnt="0"/>
      <dgm:spPr/>
    </dgm:pt>
    <dgm:pt modelId="{684204D4-BD71-4B5F-ACB1-A4405D001995}" type="pres">
      <dgm:prSet presAssocID="{19A0214A-5489-4C24-B983-F8695EDBD1F5}" presName="Name37" presStyleLbl="parChTrans1D3" presStyleIdx="19" presStyleCnt="25"/>
      <dgm:spPr/>
      <dgm:t>
        <a:bodyPr/>
        <a:lstStyle/>
        <a:p>
          <a:endParaRPr lang="ru-RU"/>
        </a:p>
      </dgm:t>
    </dgm:pt>
    <dgm:pt modelId="{B1CE15A3-BFD7-4340-AC32-6157DE392D90}" type="pres">
      <dgm:prSet presAssocID="{8DF0363C-6832-4C6D-A136-DD862A6DA18D}" presName="hierRoot2" presStyleCnt="0">
        <dgm:presLayoutVars>
          <dgm:hierBranch val="init"/>
        </dgm:presLayoutVars>
      </dgm:prSet>
      <dgm:spPr/>
    </dgm:pt>
    <dgm:pt modelId="{A69FED0D-C7EF-40C8-A686-9832FAAC75F0}" type="pres">
      <dgm:prSet presAssocID="{8DF0363C-6832-4C6D-A136-DD862A6DA18D}" presName="rootComposite" presStyleCnt="0"/>
      <dgm:spPr/>
    </dgm:pt>
    <dgm:pt modelId="{80D3754C-D3F9-4E09-A0CC-AB5A9584C2E0}" type="pres">
      <dgm:prSet presAssocID="{8DF0363C-6832-4C6D-A136-DD862A6DA18D}" presName="rootText" presStyleLbl="node3" presStyleIdx="19" presStyleCnt="25" custScaleX="81210" custLinFactNeighborX="-287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6015E5-4B14-4745-AA3F-61D889A9FCE1}" type="pres">
      <dgm:prSet presAssocID="{8DF0363C-6832-4C6D-A136-DD862A6DA18D}" presName="rootConnector" presStyleLbl="node3" presStyleIdx="19" presStyleCnt="25"/>
      <dgm:spPr/>
      <dgm:t>
        <a:bodyPr/>
        <a:lstStyle/>
        <a:p>
          <a:endParaRPr lang="ru-RU"/>
        </a:p>
      </dgm:t>
    </dgm:pt>
    <dgm:pt modelId="{78D2C5C9-F1DD-481D-BA1D-74B13ED9CA2C}" type="pres">
      <dgm:prSet presAssocID="{8DF0363C-6832-4C6D-A136-DD862A6DA18D}" presName="hierChild4" presStyleCnt="0"/>
      <dgm:spPr/>
    </dgm:pt>
    <dgm:pt modelId="{B7A989FB-9446-46AF-99CB-6A9F5A2CBBCB}" type="pres">
      <dgm:prSet presAssocID="{8DF0363C-6832-4C6D-A136-DD862A6DA18D}" presName="hierChild5" presStyleCnt="0"/>
      <dgm:spPr/>
    </dgm:pt>
    <dgm:pt modelId="{0576E540-8164-49C8-AA44-7D63A3A9D36C}" type="pres">
      <dgm:prSet presAssocID="{825D618A-E8D3-4DBA-B840-D3DE285F0E3A}" presName="Name37" presStyleLbl="parChTrans1D3" presStyleIdx="20" presStyleCnt="25"/>
      <dgm:spPr/>
      <dgm:t>
        <a:bodyPr/>
        <a:lstStyle/>
        <a:p>
          <a:endParaRPr lang="ru-RU"/>
        </a:p>
      </dgm:t>
    </dgm:pt>
    <dgm:pt modelId="{ABACE38E-809E-4DF2-810C-0B042702A94B}" type="pres">
      <dgm:prSet presAssocID="{47EF56DD-4EAA-4028-9944-2726B978F656}" presName="hierRoot2" presStyleCnt="0">
        <dgm:presLayoutVars>
          <dgm:hierBranch val="init"/>
        </dgm:presLayoutVars>
      </dgm:prSet>
      <dgm:spPr/>
    </dgm:pt>
    <dgm:pt modelId="{69AF39F6-1984-48C1-B192-F15142FAA1CC}" type="pres">
      <dgm:prSet presAssocID="{47EF56DD-4EAA-4028-9944-2726B978F656}" presName="rootComposite" presStyleCnt="0"/>
      <dgm:spPr/>
    </dgm:pt>
    <dgm:pt modelId="{732F0E7F-5343-4927-904B-66FC2136FB57}" type="pres">
      <dgm:prSet presAssocID="{47EF56DD-4EAA-4028-9944-2726B978F656}" presName="rootText" presStyleLbl="node3" presStyleIdx="20" presStyleCnt="25" custScaleX="81210" custLinFactNeighborX="-287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1B38A8-CDE7-4CB5-A4DA-F0249D465C45}" type="pres">
      <dgm:prSet presAssocID="{47EF56DD-4EAA-4028-9944-2726B978F656}" presName="rootConnector" presStyleLbl="node3" presStyleIdx="20" presStyleCnt="25"/>
      <dgm:spPr/>
      <dgm:t>
        <a:bodyPr/>
        <a:lstStyle/>
        <a:p>
          <a:endParaRPr lang="ru-RU"/>
        </a:p>
      </dgm:t>
    </dgm:pt>
    <dgm:pt modelId="{8416B0D3-1CA2-4DF4-9411-D579C790B14C}" type="pres">
      <dgm:prSet presAssocID="{47EF56DD-4EAA-4028-9944-2726B978F656}" presName="hierChild4" presStyleCnt="0"/>
      <dgm:spPr/>
    </dgm:pt>
    <dgm:pt modelId="{9F6AB1F6-EBD3-49E3-8470-ACA4043FD0C9}" type="pres">
      <dgm:prSet presAssocID="{47EF56DD-4EAA-4028-9944-2726B978F656}" presName="hierChild5" presStyleCnt="0"/>
      <dgm:spPr/>
    </dgm:pt>
    <dgm:pt modelId="{127E9625-F58D-4767-A00C-8F5D20DB8AC3}" type="pres">
      <dgm:prSet presAssocID="{791AF729-B663-406A-AC88-641C7DF2391D}" presName="hierChild5" presStyleCnt="0"/>
      <dgm:spPr/>
    </dgm:pt>
    <dgm:pt modelId="{3AE1A25A-E919-4C19-BD30-87C910478405}" type="pres">
      <dgm:prSet presAssocID="{8BAF714A-05E8-47EC-AE87-E8DA7F190E35}" presName="Name37" presStyleLbl="parChTrans1D2" presStyleIdx="5" presStyleCnt="6"/>
      <dgm:spPr/>
      <dgm:t>
        <a:bodyPr/>
        <a:lstStyle/>
        <a:p>
          <a:endParaRPr lang="ru-RU"/>
        </a:p>
      </dgm:t>
    </dgm:pt>
    <dgm:pt modelId="{A9776412-95F2-4083-94BB-2053A1004A66}" type="pres">
      <dgm:prSet presAssocID="{39D64713-F4FF-4075-B7E9-06F6A62B10B5}" presName="hierRoot2" presStyleCnt="0">
        <dgm:presLayoutVars>
          <dgm:hierBranch val="init"/>
        </dgm:presLayoutVars>
      </dgm:prSet>
      <dgm:spPr/>
    </dgm:pt>
    <dgm:pt modelId="{2982E697-6938-413F-9CB7-28FD7CF6C2C9}" type="pres">
      <dgm:prSet presAssocID="{39D64713-F4FF-4075-B7E9-06F6A62B10B5}" presName="rootComposite" presStyleCnt="0"/>
      <dgm:spPr/>
    </dgm:pt>
    <dgm:pt modelId="{96A6A03F-E10E-4D82-98F7-E666ABF611CC}" type="pres">
      <dgm:prSet presAssocID="{39D64713-F4FF-4075-B7E9-06F6A62B10B5}" presName="rootText" presStyleLbl="node2" presStyleIdx="5" presStyleCnt="6" custLinFactNeighborX="-445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24CE60-6722-4C8D-AC8B-06856F60E04B}" type="pres">
      <dgm:prSet presAssocID="{39D64713-F4FF-4075-B7E9-06F6A62B10B5}" presName="rootConnector" presStyleLbl="node2" presStyleIdx="5" presStyleCnt="6"/>
      <dgm:spPr/>
      <dgm:t>
        <a:bodyPr/>
        <a:lstStyle/>
        <a:p>
          <a:endParaRPr lang="ru-RU"/>
        </a:p>
      </dgm:t>
    </dgm:pt>
    <dgm:pt modelId="{7032612C-AF4A-4C0C-9105-265F913E84F1}" type="pres">
      <dgm:prSet presAssocID="{39D64713-F4FF-4075-B7E9-06F6A62B10B5}" presName="hierChild4" presStyleCnt="0"/>
      <dgm:spPr/>
    </dgm:pt>
    <dgm:pt modelId="{C6EC8728-DF66-4D4B-A826-7E259574C213}" type="pres">
      <dgm:prSet presAssocID="{E390680A-B4E4-4F6A-8D0E-37C355915714}" presName="Name37" presStyleLbl="parChTrans1D3" presStyleIdx="21" presStyleCnt="25"/>
      <dgm:spPr/>
      <dgm:t>
        <a:bodyPr/>
        <a:lstStyle/>
        <a:p>
          <a:endParaRPr lang="ru-RU"/>
        </a:p>
      </dgm:t>
    </dgm:pt>
    <dgm:pt modelId="{376E45FF-5BD9-45DD-A49D-32DF1299FE3B}" type="pres">
      <dgm:prSet presAssocID="{5880BD9A-6804-4FE9-B582-85EA1701E920}" presName="hierRoot2" presStyleCnt="0">
        <dgm:presLayoutVars>
          <dgm:hierBranch val="init"/>
        </dgm:presLayoutVars>
      </dgm:prSet>
      <dgm:spPr/>
    </dgm:pt>
    <dgm:pt modelId="{AA8A841B-8F5D-4197-B2C3-62A0D60E9344}" type="pres">
      <dgm:prSet presAssocID="{5880BD9A-6804-4FE9-B582-85EA1701E920}" presName="rootComposite" presStyleCnt="0"/>
      <dgm:spPr/>
    </dgm:pt>
    <dgm:pt modelId="{35BFC354-4F98-4840-9A1B-4E2ADC1D444F}" type="pres">
      <dgm:prSet presAssocID="{5880BD9A-6804-4FE9-B582-85EA1701E920}" presName="rootText" presStyleLbl="node3" presStyleIdx="21" presStyleCnt="25" custLinFactNeighborX="-46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DB5C41-3674-412C-94C3-105D23E65EB4}" type="pres">
      <dgm:prSet presAssocID="{5880BD9A-6804-4FE9-B582-85EA1701E920}" presName="rootConnector" presStyleLbl="node3" presStyleIdx="21" presStyleCnt="25"/>
      <dgm:spPr/>
      <dgm:t>
        <a:bodyPr/>
        <a:lstStyle/>
        <a:p>
          <a:endParaRPr lang="ru-RU"/>
        </a:p>
      </dgm:t>
    </dgm:pt>
    <dgm:pt modelId="{0775A769-2817-4F98-B4B6-45E1ABDADACC}" type="pres">
      <dgm:prSet presAssocID="{5880BD9A-6804-4FE9-B582-85EA1701E920}" presName="hierChild4" presStyleCnt="0"/>
      <dgm:spPr/>
    </dgm:pt>
    <dgm:pt modelId="{25976B56-21DE-4D1A-A7EF-08E74FBDD4F0}" type="pres">
      <dgm:prSet presAssocID="{5880BD9A-6804-4FE9-B582-85EA1701E920}" presName="hierChild5" presStyleCnt="0"/>
      <dgm:spPr/>
    </dgm:pt>
    <dgm:pt modelId="{FB05B035-F5A8-4DC9-B5F3-74B954BC378E}" type="pres">
      <dgm:prSet presAssocID="{0C3F2012-BA15-4077-AA31-1CEC8C89F6D0}" presName="Name37" presStyleLbl="parChTrans1D3" presStyleIdx="22" presStyleCnt="25"/>
      <dgm:spPr/>
      <dgm:t>
        <a:bodyPr/>
        <a:lstStyle/>
        <a:p>
          <a:endParaRPr lang="ru-RU"/>
        </a:p>
      </dgm:t>
    </dgm:pt>
    <dgm:pt modelId="{56111A64-9DDE-44EC-8787-170FEB489F4B}" type="pres">
      <dgm:prSet presAssocID="{E2E37953-F114-4EC3-96EA-B3033D8F7C77}" presName="hierRoot2" presStyleCnt="0">
        <dgm:presLayoutVars>
          <dgm:hierBranch val="init"/>
        </dgm:presLayoutVars>
      </dgm:prSet>
      <dgm:spPr/>
    </dgm:pt>
    <dgm:pt modelId="{B0423B6C-75BF-4628-A151-5D56D848B404}" type="pres">
      <dgm:prSet presAssocID="{E2E37953-F114-4EC3-96EA-B3033D8F7C77}" presName="rootComposite" presStyleCnt="0"/>
      <dgm:spPr/>
    </dgm:pt>
    <dgm:pt modelId="{BB8045C4-5495-455A-9B37-CFB067BB6EF7}" type="pres">
      <dgm:prSet presAssocID="{E2E37953-F114-4EC3-96EA-B3033D8F7C77}" presName="rootText" presStyleLbl="node3" presStyleIdx="22" presStyleCnt="25" custLinFactNeighborX="-46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8D95CD-2770-4B1F-99AF-E854F0ED2FCA}" type="pres">
      <dgm:prSet presAssocID="{E2E37953-F114-4EC3-96EA-B3033D8F7C77}" presName="rootConnector" presStyleLbl="node3" presStyleIdx="22" presStyleCnt="25"/>
      <dgm:spPr/>
      <dgm:t>
        <a:bodyPr/>
        <a:lstStyle/>
        <a:p>
          <a:endParaRPr lang="ru-RU"/>
        </a:p>
      </dgm:t>
    </dgm:pt>
    <dgm:pt modelId="{D07D8D97-3F52-4089-AB1D-03FC2AA75941}" type="pres">
      <dgm:prSet presAssocID="{E2E37953-F114-4EC3-96EA-B3033D8F7C77}" presName="hierChild4" presStyleCnt="0"/>
      <dgm:spPr/>
    </dgm:pt>
    <dgm:pt modelId="{57CEC1CC-E552-44AE-B80C-4AD5EAD60A03}" type="pres">
      <dgm:prSet presAssocID="{E2E37953-F114-4EC3-96EA-B3033D8F7C77}" presName="hierChild5" presStyleCnt="0"/>
      <dgm:spPr/>
    </dgm:pt>
    <dgm:pt modelId="{1B19336B-FA9F-45C3-B860-B874FEDD1945}" type="pres">
      <dgm:prSet presAssocID="{764871C3-E66F-454E-96F8-B8E3E3ADE7F9}" presName="Name37" presStyleLbl="parChTrans1D3" presStyleIdx="23" presStyleCnt="25"/>
      <dgm:spPr/>
      <dgm:t>
        <a:bodyPr/>
        <a:lstStyle/>
        <a:p>
          <a:endParaRPr lang="ru-RU"/>
        </a:p>
      </dgm:t>
    </dgm:pt>
    <dgm:pt modelId="{3C633193-1D14-4AB2-98D6-E02C3A2C2DDC}" type="pres">
      <dgm:prSet presAssocID="{7784C004-9D32-429B-841B-15D20F238CC0}" presName="hierRoot2" presStyleCnt="0">
        <dgm:presLayoutVars>
          <dgm:hierBranch val="init"/>
        </dgm:presLayoutVars>
      </dgm:prSet>
      <dgm:spPr/>
    </dgm:pt>
    <dgm:pt modelId="{BC10561F-E894-4499-9D3F-96857A74E8C2}" type="pres">
      <dgm:prSet presAssocID="{7784C004-9D32-429B-841B-15D20F238CC0}" presName="rootComposite" presStyleCnt="0"/>
      <dgm:spPr/>
    </dgm:pt>
    <dgm:pt modelId="{273B9905-9F8B-4E60-86C7-1F452319C8E6}" type="pres">
      <dgm:prSet presAssocID="{7784C004-9D32-429B-841B-15D20F238CC0}" presName="rootText" presStyleLbl="node3" presStyleIdx="23" presStyleCnt="25" custScaleY="151870" custLinFactNeighborX="-46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63825A-14B0-49A9-A018-04AAE05BAB8F}" type="pres">
      <dgm:prSet presAssocID="{7784C004-9D32-429B-841B-15D20F238CC0}" presName="rootConnector" presStyleLbl="node3" presStyleIdx="23" presStyleCnt="25"/>
      <dgm:spPr/>
      <dgm:t>
        <a:bodyPr/>
        <a:lstStyle/>
        <a:p>
          <a:endParaRPr lang="ru-RU"/>
        </a:p>
      </dgm:t>
    </dgm:pt>
    <dgm:pt modelId="{6204AB45-CACB-473B-BF95-882B7EC5EFD7}" type="pres">
      <dgm:prSet presAssocID="{7784C004-9D32-429B-841B-15D20F238CC0}" presName="hierChild4" presStyleCnt="0"/>
      <dgm:spPr/>
    </dgm:pt>
    <dgm:pt modelId="{3BFF36F2-F9FF-4A3A-ABF4-D36C6F5191B3}" type="pres">
      <dgm:prSet presAssocID="{7784C004-9D32-429B-841B-15D20F238CC0}" presName="hierChild5" presStyleCnt="0"/>
      <dgm:spPr/>
    </dgm:pt>
    <dgm:pt modelId="{5E059745-B87A-4F87-9840-3069B51857C4}" type="pres">
      <dgm:prSet presAssocID="{265C9910-653E-461B-B7C5-297BA36DD120}" presName="Name37" presStyleLbl="parChTrans1D3" presStyleIdx="24" presStyleCnt="25"/>
      <dgm:spPr/>
      <dgm:t>
        <a:bodyPr/>
        <a:lstStyle/>
        <a:p>
          <a:endParaRPr lang="ru-RU"/>
        </a:p>
      </dgm:t>
    </dgm:pt>
    <dgm:pt modelId="{3EDCAB74-3933-4209-ACB1-5289EAA675B2}" type="pres">
      <dgm:prSet presAssocID="{42D4DDDC-8D31-45D4-B7C7-1197EA157DF2}" presName="hierRoot2" presStyleCnt="0">
        <dgm:presLayoutVars>
          <dgm:hierBranch val="init"/>
        </dgm:presLayoutVars>
      </dgm:prSet>
      <dgm:spPr/>
    </dgm:pt>
    <dgm:pt modelId="{559B0D61-48A2-4CDD-BBC8-A3F9B66625A7}" type="pres">
      <dgm:prSet presAssocID="{42D4DDDC-8D31-45D4-B7C7-1197EA157DF2}" presName="rootComposite" presStyleCnt="0"/>
      <dgm:spPr/>
    </dgm:pt>
    <dgm:pt modelId="{12D87E06-A9C4-4321-BD38-28B21875585F}" type="pres">
      <dgm:prSet presAssocID="{42D4DDDC-8D31-45D4-B7C7-1197EA157DF2}" presName="rootText" presStyleLbl="node3" presStyleIdx="24" presStyleCnt="25" custLinFactNeighborX="-46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58E3CE-3958-4976-A46F-502C7F9F0CB8}" type="pres">
      <dgm:prSet presAssocID="{42D4DDDC-8D31-45D4-B7C7-1197EA157DF2}" presName="rootConnector" presStyleLbl="node3" presStyleIdx="24" presStyleCnt="25"/>
      <dgm:spPr/>
      <dgm:t>
        <a:bodyPr/>
        <a:lstStyle/>
        <a:p>
          <a:endParaRPr lang="ru-RU"/>
        </a:p>
      </dgm:t>
    </dgm:pt>
    <dgm:pt modelId="{53992D8A-7ED4-46CA-9ED6-D2FE23752557}" type="pres">
      <dgm:prSet presAssocID="{42D4DDDC-8D31-45D4-B7C7-1197EA157DF2}" presName="hierChild4" presStyleCnt="0"/>
      <dgm:spPr/>
    </dgm:pt>
    <dgm:pt modelId="{3AB19788-6E47-4045-8BBE-6EFF2CD5021E}" type="pres">
      <dgm:prSet presAssocID="{42D4DDDC-8D31-45D4-B7C7-1197EA157DF2}" presName="hierChild5" presStyleCnt="0"/>
      <dgm:spPr/>
    </dgm:pt>
    <dgm:pt modelId="{5DE2A66E-C805-43B8-AAB0-16FA29AC43B2}" type="pres">
      <dgm:prSet presAssocID="{39D64713-F4FF-4075-B7E9-06F6A62B10B5}" presName="hierChild5" presStyleCnt="0"/>
      <dgm:spPr/>
    </dgm:pt>
    <dgm:pt modelId="{33E7B286-73FB-4056-A41F-046110AFDF6D}" type="pres">
      <dgm:prSet presAssocID="{C295DE4A-8C88-439E-81C9-6458BD0F7753}" presName="hierChild3" presStyleCnt="0"/>
      <dgm:spPr/>
    </dgm:pt>
  </dgm:ptLst>
  <dgm:cxnLst>
    <dgm:cxn modelId="{85DCBB40-8407-4E47-9088-5790EE9E59A9}" type="presOf" srcId="{44D026E9-D3A8-4531-9045-9E5FC2D4D1E9}" destId="{548462E4-1A05-4D18-9DFD-3DFA38541DD9}" srcOrd="0" destOrd="0" presId="urn:microsoft.com/office/officeart/2005/8/layout/orgChart1"/>
    <dgm:cxn modelId="{E7B60411-3D23-4651-B125-A95A97BFDAD2}" type="presOf" srcId="{A02C8051-6337-439B-A01E-AA149532E931}" destId="{0F073400-3A2D-4546-B85B-19B378D2C905}" srcOrd="1" destOrd="0" presId="urn:microsoft.com/office/officeart/2005/8/layout/orgChart1"/>
    <dgm:cxn modelId="{44ECE83F-D012-47D9-8206-201D3BAD7972}" srcId="{13AEF386-3C3D-4BC1-B0A6-F680D2D78BDF}" destId="{E2504CD3-AB18-4AC9-9F08-CCC685E6D3AC}" srcOrd="1" destOrd="0" parTransId="{0FB82AFD-6BF6-4A96-AFF3-73BE6D8CE46A}" sibTransId="{BEDEE401-E077-4DCC-B387-F95CE2E621F7}"/>
    <dgm:cxn modelId="{80458A4D-D62F-46F2-B534-AEE80BE1BE35}" srcId="{AA0B2985-1240-4E5B-95DF-7AB9A8444ED8}" destId="{EA9D5C5B-B872-4543-980A-22ABAAAEAD7F}" srcOrd="3" destOrd="0" parTransId="{2AA57505-0EAE-4DF8-9D6D-4FE9CF67B3F7}" sibTransId="{91A20892-ADD3-49AD-8F1D-56C4FCDAABC7}"/>
    <dgm:cxn modelId="{89CBB0F3-CB73-43B0-995C-2F64F09066E4}" type="presOf" srcId="{74155FCF-43B0-4C9C-B26C-77A504E5BA23}" destId="{817C0EF6-97F4-4BB1-9415-EED96AC19FDB}" srcOrd="0" destOrd="0" presId="urn:microsoft.com/office/officeart/2005/8/layout/orgChart1"/>
    <dgm:cxn modelId="{B8630BB0-2B4F-4360-8D11-7AC7C9F33FBF}" type="presOf" srcId="{C68C31AC-EA7A-4E8A-A884-F5C652B7A3ED}" destId="{F6B5A9EB-3B60-4F0A-990A-67D6143F7461}" srcOrd="1" destOrd="0" presId="urn:microsoft.com/office/officeart/2005/8/layout/orgChart1"/>
    <dgm:cxn modelId="{C34C37E1-1D8B-426A-A44C-2A90FCFE3AED}" type="presOf" srcId="{2AA57505-0EAE-4DF8-9D6D-4FE9CF67B3F7}" destId="{A313C540-279E-476E-9314-E528EF689163}" srcOrd="0" destOrd="0" presId="urn:microsoft.com/office/officeart/2005/8/layout/orgChart1"/>
    <dgm:cxn modelId="{F4B19167-3FCD-48B7-9C95-ECEF896AD317}" type="presOf" srcId="{EA9D5C5B-B872-4543-980A-22ABAAAEAD7F}" destId="{DD5005BA-3706-4AEA-AB35-572EA4E98DC8}" srcOrd="0" destOrd="0" presId="urn:microsoft.com/office/officeart/2005/8/layout/orgChart1"/>
    <dgm:cxn modelId="{BE222FF3-F012-4FC9-8649-BD61ED64A455}" type="presOf" srcId="{42EE2DC8-2AA1-4438-B470-341605F18DF4}" destId="{BEE2B638-A450-426A-A3AB-311E7F1C86E8}" srcOrd="1" destOrd="0" presId="urn:microsoft.com/office/officeart/2005/8/layout/orgChart1"/>
    <dgm:cxn modelId="{00672F7D-5AEF-4675-9C09-3EE5AFFD7D2A}" srcId="{39D64713-F4FF-4075-B7E9-06F6A62B10B5}" destId="{42D4DDDC-8D31-45D4-B7C7-1197EA157DF2}" srcOrd="3" destOrd="0" parTransId="{265C9910-653E-461B-B7C5-297BA36DD120}" sibTransId="{4E29C534-391D-40D8-AF4E-8FA915E4F7FB}"/>
    <dgm:cxn modelId="{0A5D1E1E-A42F-4CD9-88F3-1BD5FD8C7A98}" type="presOf" srcId="{8DF0363C-6832-4C6D-A136-DD862A6DA18D}" destId="{2B6015E5-4B14-4745-AA3F-61D889A9FCE1}" srcOrd="1" destOrd="0" presId="urn:microsoft.com/office/officeart/2005/8/layout/orgChart1"/>
    <dgm:cxn modelId="{D5F123A8-B320-4BF7-A888-6EADDB855F3E}" type="presOf" srcId="{E2504CD3-AB18-4AC9-9F08-CCC685E6D3AC}" destId="{D79DF560-297F-4340-B7C1-58364696DEA1}" srcOrd="0" destOrd="0" presId="urn:microsoft.com/office/officeart/2005/8/layout/orgChart1"/>
    <dgm:cxn modelId="{F3631658-264A-45AB-839A-BE781460A41C}" type="presOf" srcId="{71C8EF7A-CE6E-48EC-9BE9-9198649EF0CB}" destId="{A9C1534F-E702-4D53-8292-9B4D492FA40A}" srcOrd="0" destOrd="0" presId="urn:microsoft.com/office/officeart/2005/8/layout/orgChart1"/>
    <dgm:cxn modelId="{18FA3FA8-D5B7-4571-91B7-7D4D7AA45809}" type="presOf" srcId="{E2E37953-F114-4EC3-96EA-B3033D8F7C77}" destId="{928D95CD-2770-4B1F-99AF-E854F0ED2FCA}" srcOrd="1" destOrd="0" presId="urn:microsoft.com/office/officeart/2005/8/layout/orgChart1"/>
    <dgm:cxn modelId="{4C710243-167D-4A4C-93A7-7FD54CA433AF}" srcId="{39D64713-F4FF-4075-B7E9-06F6A62B10B5}" destId="{7784C004-9D32-429B-841B-15D20F238CC0}" srcOrd="2" destOrd="0" parTransId="{764871C3-E66F-454E-96F8-B8E3E3ADE7F9}" sibTransId="{661AA598-E4FA-4F05-A7C8-1CB13783A942}"/>
    <dgm:cxn modelId="{45A2D861-40A4-4C28-98B8-E90B44D3C21D}" type="presOf" srcId="{347B56A6-51F3-465D-BF95-1EEE0DD179C3}" destId="{3F42C2B7-03B8-4A70-8B3B-D207DC494E85}" srcOrd="1" destOrd="0" presId="urn:microsoft.com/office/officeart/2005/8/layout/orgChart1"/>
    <dgm:cxn modelId="{B1DCF5AC-34E9-4954-85CE-0FC4460FA987}" type="presOf" srcId="{A254D354-F406-475C-A5A3-0303F22705A3}" destId="{06F16E3A-F82E-4BC4-9C93-78E464E910DD}" srcOrd="0" destOrd="0" presId="urn:microsoft.com/office/officeart/2005/8/layout/orgChart1"/>
    <dgm:cxn modelId="{474B571B-83EC-459B-9A57-A3A75553AA08}" type="presOf" srcId="{39D64713-F4FF-4075-B7E9-06F6A62B10B5}" destId="{96A6A03F-E10E-4D82-98F7-E666ABF611CC}" srcOrd="0" destOrd="0" presId="urn:microsoft.com/office/officeart/2005/8/layout/orgChart1"/>
    <dgm:cxn modelId="{CCD37352-733F-43A2-AED7-3B48F90C4F2D}" type="presOf" srcId="{ABBC6688-2366-48B1-A9B5-CA3409A53DD8}" destId="{DC688568-E08A-4201-BE29-68FE256B8B16}" srcOrd="1" destOrd="0" presId="urn:microsoft.com/office/officeart/2005/8/layout/orgChart1"/>
    <dgm:cxn modelId="{B8E7C847-2AAC-465A-B611-B33715C21840}" type="presOf" srcId="{791AF729-B663-406A-AC88-641C7DF2391D}" destId="{6A61E677-1EF8-4629-B35C-1994D5C3BAD9}" srcOrd="0" destOrd="0" presId="urn:microsoft.com/office/officeart/2005/8/layout/orgChart1"/>
    <dgm:cxn modelId="{0C47B150-D93D-4605-960F-19AC2BA7143B}" type="presOf" srcId="{439BF16A-FD6C-483E-A8BA-D7465C93FFDD}" destId="{8C6D0BCF-9DC9-49A2-A89C-0FCFD473330B}" srcOrd="0" destOrd="0" presId="urn:microsoft.com/office/officeart/2005/8/layout/orgChart1"/>
    <dgm:cxn modelId="{308AC9FE-45D5-4C76-8C2B-C82D17980D55}" type="presOf" srcId="{8D1EFEAC-0D23-400A-BC7C-42093A4544A3}" destId="{F6D5A0D2-91DD-48EC-9619-85716AAF912C}" srcOrd="0" destOrd="0" presId="urn:microsoft.com/office/officeart/2005/8/layout/orgChart1"/>
    <dgm:cxn modelId="{4C4601C5-8F67-4CE6-B372-F7E258ED58A0}" type="presOf" srcId="{D17A0D1C-C29E-4519-9DB8-BF81BE5D1887}" destId="{19138012-AE62-4F0D-8A83-F41C2235FF68}" srcOrd="0" destOrd="0" presId="urn:microsoft.com/office/officeart/2005/8/layout/orgChart1"/>
    <dgm:cxn modelId="{B969F2C5-3D6C-40D8-80C6-610EE7EF4EC3}" type="presOf" srcId="{7FFF3654-CE78-4DCF-A74B-6311A491D268}" destId="{B31DFD4E-59B6-472A-8896-E57D773B962A}" srcOrd="0" destOrd="0" presId="urn:microsoft.com/office/officeart/2005/8/layout/orgChart1"/>
    <dgm:cxn modelId="{7F389D01-4D16-4495-BD6A-7A015E25EE77}" srcId="{AA0B2985-1240-4E5B-95DF-7AB9A8444ED8}" destId="{E0FA7A7E-05D6-4E79-926A-2BDAC501F51E}" srcOrd="4" destOrd="0" parTransId="{4687D5ED-E6D4-4DAF-9CF3-96E8F12B93C0}" sibTransId="{825C41D2-078C-4F9E-ABA7-D2DB2DEFE701}"/>
    <dgm:cxn modelId="{172D4C58-88E9-4CF4-B9B8-59E992D3A26C}" type="presOf" srcId="{E2504CD3-AB18-4AC9-9F08-CCC685E6D3AC}" destId="{10FF71B0-E5A9-4BC1-A7FD-88C933B687E2}" srcOrd="1" destOrd="0" presId="urn:microsoft.com/office/officeart/2005/8/layout/orgChart1"/>
    <dgm:cxn modelId="{0704973A-B367-4F17-BAA4-637DF0D85922}" type="presOf" srcId="{FD88B23D-52C1-4F9A-BAE9-FE2D8E9C5CC8}" destId="{4EAAAF1B-8E7C-4B03-9921-FBEB55E077E4}" srcOrd="0" destOrd="0" presId="urn:microsoft.com/office/officeart/2005/8/layout/orgChart1"/>
    <dgm:cxn modelId="{7C5AB9B3-092A-4362-AD59-1931653E3F68}" type="presOf" srcId="{7BB83296-01A7-4666-BD3D-14CC2F392750}" destId="{7CD407A2-0329-4148-9144-52C6651A0B08}" srcOrd="1" destOrd="0" presId="urn:microsoft.com/office/officeart/2005/8/layout/orgChart1"/>
    <dgm:cxn modelId="{3CE8D781-96B6-420D-A2A6-87BD94E7742C}" type="presOf" srcId="{0CECF154-850A-43A4-B48D-11BE4D9A31C0}" destId="{DB34A256-C3E9-44E4-9D4F-5BDC887A265D}" srcOrd="0" destOrd="0" presId="urn:microsoft.com/office/officeart/2005/8/layout/orgChart1"/>
    <dgm:cxn modelId="{D3BC6075-39AC-4D0C-B4F3-945B4BDA95A2}" type="presOf" srcId="{42EE2DC8-2AA1-4438-B470-341605F18DF4}" destId="{79357B81-E49A-4A21-8C33-00CBEBE7EF7F}" srcOrd="0" destOrd="0" presId="urn:microsoft.com/office/officeart/2005/8/layout/orgChart1"/>
    <dgm:cxn modelId="{40D926B4-7C10-40D4-A1F7-1AEA06551112}" type="presOf" srcId="{D822EE8A-BA69-4465-B2ED-C4CB0F33690F}" destId="{3A72CBFA-50EE-45B5-9795-681DF72FF560}" srcOrd="0" destOrd="0" presId="urn:microsoft.com/office/officeart/2005/8/layout/orgChart1"/>
    <dgm:cxn modelId="{4AA8B7CB-C44A-416D-BF79-6A8AD75F30C4}" type="presOf" srcId="{FD88B23D-52C1-4F9A-BAE9-FE2D8E9C5CC8}" destId="{39254C42-DFFF-4D21-A53E-8C83AB214126}" srcOrd="1" destOrd="0" presId="urn:microsoft.com/office/officeart/2005/8/layout/orgChart1"/>
    <dgm:cxn modelId="{C6162793-BFBA-452C-BB8A-E5CB2B996CEF}" type="presOf" srcId="{39D64713-F4FF-4075-B7E9-06F6A62B10B5}" destId="{7924CE60-6722-4C8D-AC8B-06856F60E04B}" srcOrd="1" destOrd="0" presId="urn:microsoft.com/office/officeart/2005/8/layout/orgChart1"/>
    <dgm:cxn modelId="{83DA5BB3-5F83-4E12-A666-8D71792FA46C}" type="presOf" srcId="{71C8EF7A-CE6E-48EC-9BE9-9198649EF0CB}" destId="{CEE18A39-1BAB-4EE7-B872-6BE9A54D94AE}" srcOrd="1" destOrd="0" presId="urn:microsoft.com/office/officeart/2005/8/layout/orgChart1"/>
    <dgm:cxn modelId="{0DDD35BF-9727-425C-8AE1-2A75A5BC00FE}" srcId="{AA0B2985-1240-4E5B-95DF-7AB9A8444ED8}" destId="{1EE0D9B0-37E5-44A3-ACEC-B4B99BB86041}" srcOrd="2" destOrd="0" parTransId="{7C605CCF-B633-4151-B9D8-7CFE523F13AA}" sibTransId="{6CA48818-5055-4A19-99C2-1C86D377F7B6}"/>
    <dgm:cxn modelId="{60342DD0-CE43-4835-A9BB-870E24D940B3}" type="presOf" srcId="{C295DE4A-8C88-439E-81C9-6458BD0F7753}" destId="{51B94792-13DD-4E71-8465-BC2F200015B4}" srcOrd="1" destOrd="0" presId="urn:microsoft.com/office/officeart/2005/8/layout/orgChart1"/>
    <dgm:cxn modelId="{DC06813B-4B2D-4222-8679-A1F2C1FB895C}" srcId="{C295DE4A-8C88-439E-81C9-6458BD0F7753}" destId="{AA0B2985-1240-4E5B-95DF-7AB9A8444ED8}" srcOrd="1" destOrd="0" parTransId="{EF7280D8-0CF1-48C6-AEF2-B4B24C12B423}" sibTransId="{FE413606-FE70-4B25-A550-A2716FCEFDA9}"/>
    <dgm:cxn modelId="{8CE44902-08EB-431A-9C4D-203CB348A50B}" type="presOf" srcId="{2D5C35D2-1289-48AF-92A2-1335E6B76ACF}" destId="{3E97D74F-E755-4A5D-A939-598550F5283B}" srcOrd="1" destOrd="0" presId="urn:microsoft.com/office/officeart/2005/8/layout/orgChart1"/>
    <dgm:cxn modelId="{C3A2F3C2-0369-4C75-9356-5B9F184E6158}" type="presOf" srcId="{6F52CA5E-0A0C-481A-88EA-6D8AD469F190}" destId="{47E9163E-5FAA-46B5-8C1D-856CC9E0E0F2}" srcOrd="0" destOrd="0" presId="urn:microsoft.com/office/officeart/2005/8/layout/orgChart1"/>
    <dgm:cxn modelId="{23350E59-C174-4F6D-8136-B71FAA48DBD2}" type="presOf" srcId="{8BAF714A-05E8-47EC-AE87-E8DA7F190E35}" destId="{3AE1A25A-E919-4C19-BD30-87C910478405}" srcOrd="0" destOrd="0" presId="urn:microsoft.com/office/officeart/2005/8/layout/orgChart1"/>
    <dgm:cxn modelId="{7DA76A47-D835-4204-8E0E-F552608A6FF6}" type="presOf" srcId="{7784C004-9D32-429B-841B-15D20F238CC0}" destId="{273B9905-9F8B-4E60-86C7-1F452319C8E6}" srcOrd="0" destOrd="0" presId="urn:microsoft.com/office/officeart/2005/8/layout/orgChart1"/>
    <dgm:cxn modelId="{2AC6FEAE-8B75-4B3E-8AE5-6D8F1BACAE76}" type="presOf" srcId="{E0FA7A7E-05D6-4E79-926A-2BDAC501F51E}" destId="{18B1EE5C-2D9D-45EC-BC13-AD333C2E2C93}" srcOrd="0" destOrd="0" presId="urn:microsoft.com/office/officeart/2005/8/layout/orgChart1"/>
    <dgm:cxn modelId="{1EF0CF14-E4BE-4E9F-9C35-32A1D7FF2C52}" type="presOf" srcId="{13AEF386-3C3D-4BC1-B0A6-F680D2D78BDF}" destId="{09300E0E-936A-4724-8F7B-F74E0250841A}" srcOrd="0" destOrd="0" presId="urn:microsoft.com/office/officeart/2005/8/layout/orgChart1"/>
    <dgm:cxn modelId="{B82519AE-F7A7-497C-9104-D7B0EA3285E0}" srcId="{13AEF386-3C3D-4BC1-B0A6-F680D2D78BDF}" destId="{10B167B6-D14F-4AD7-A4E3-15C16854DFFD}" srcOrd="5" destOrd="0" parTransId="{E267084D-6EEE-4DF0-A905-34730F357C44}" sibTransId="{F4E8C30E-3BD4-4418-91F7-18191A620682}"/>
    <dgm:cxn modelId="{77BBA002-3A7E-43EE-9013-3C020B1C90C5}" srcId="{C295DE4A-8C88-439E-81C9-6458BD0F7753}" destId="{13AEF386-3C3D-4BC1-B0A6-F680D2D78BDF}" srcOrd="2" destOrd="0" parTransId="{F241A153-FB5B-48F1-888B-00065CC57901}" sibTransId="{92CB1BA7-B8F7-4361-AB95-9C520B5315EF}"/>
    <dgm:cxn modelId="{E91676A0-DCDD-4E7F-90BB-7EBDA2F53ED5}" srcId="{791AF729-B663-406A-AC88-641C7DF2391D}" destId="{8DF0363C-6832-4C6D-A136-DD862A6DA18D}" srcOrd="0" destOrd="0" parTransId="{19A0214A-5489-4C24-B983-F8695EDBD1F5}" sibTransId="{4C6BBC15-47DA-4E2B-AB4F-8ACA4C9C8EDE}"/>
    <dgm:cxn modelId="{E4C95E42-F0D8-4421-9D91-A5989CBF99BA}" type="presOf" srcId="{55EAC61F-3EF8-4898-9ABA-DB121A6FB9C9}" destId="{73FCCBA1-0945-4BBA-A968-4B7F7DA63366}" srcOrd="0" destOrd="0" presId="urn:microsoft.com/office/officeart/2005/8/layout/orgChart1"/>
    <dgm:cxn modelId="{116A39FD-9224-454D-A6AC-4420153A577A}" srcId="{791AF729-B663-406A-AC88-641C7DF2391D}" destId="{47EF56DD-4EAA-4028-9944-2726B978F656}" srcOrd="1" destOrd="0" parTransId="{825D618A-E8D3-4DBA-B840-D3DE285F0E3A}" sibTransId="{5B37C7F1-28D3-4395-91BE-21798A6BA9DF}"/>
    <dgm:cxn modelId="{96F968D2-6089-4263-B6FF-4A3E5CA25501}" type="presOf" srcId="{EF7280D8-0CF1-48C6-AEF2-B4B24C12B423}" destId="{AFF4F565-F62C-4962-8FDC-C79E37911475}" srcOrd="0" destOrd="0" presId="urn:microsoft.com/office/officeart/2005/8/layout/orgChart1"/>
    <dgm:cxn modelId="{41C87A68-F3CC-43AA-ABE3-240641B6F718}" type="presOf" srcId="{47EF56DD-4EAA-4028-9944-2726B978F656}" destId="{732F0E7F-5343-4927-904B-66FC2136FB57}" srcOrd="0" destOrd="0" presId="urn:microsoft.com/office/officeart/2005/8/layout/orgChart1"/>
    <dgm:cxn modelId="{9BFFB94F-BA27-4D18-B783-9665F9AF0F5D}" type="presOf" srcId="{6404061C-0526-4A7A-AC99-149C48629F3B}" destId="{E7697401-8612-49D4-AC88-449C59B1D5BD}" srcOrd="0" destOrd="0" presId="urn:microsoft.com/office/officeart/2005/8/layout/orgChart1"/>
    <dgm:cxn modelId="{F6154649-B16C-4A4C-B5E2-CF07E20EC452}" srcId="{AA0B2985-1240-4E5B-95DF-7AB9A8444ED8}" destId="{C68C31AC-EA7A-4E8A-A884-F5C652B7A3ED}" srcOrd="0" destOrd="0" parTransId="{D17A0D1C-C29E-4519-9DB8-BF81BE5D1887}" sibTransId="{758F4C99-4D42-4663-815A-F98275CA5A23}"/>
    <dgm:cxn modelId="{FE3A1F88-B390-4665-A01A-1CDEEFF53D2B}" srcId="{C295DE4A-8C88-439E-81C9-6458BD0F7753}" destId="{A02C8051-6337-439B-A01E-AA149532E931}" srcOrd="3" destOrd="0" parTransId="{C9E41DC6-2F76-46DF-90F3-BE2A4FB7DC26}" sibTransId="{8DCE5D76-F46E-4C2C-A81A-59E07AE19590}"/>
    <dgm:cxn modelId="{936CFE27-48D8-4BD7-B581-110D08894491}" type="presOf" srcId="{5880BD9A-6804-4FE9-B582-85EA1701E920}" destId="{D4DB5C41-3674-412C-94C3-105D23E65EB4}" srcOrd="1" destOrd="0" presId="urn:microsoft.com/office/officeart/2005/8/layout/orgChart1"/>
    <dgm:cxn modelId="{667F5EF8-E172-4433-A79A-8D0754742922}" srcId="{A02C8051-6337-439B-A01E-AA149532E931}" destId="{FD88B23D-52C1-4F9A-BAE9-FE2D8E9C5CC8}" srcOrd="2" destOrd="0" parTransId="{A254D354-F406-475C-A5A3-0303F22705A3}" sibTransId="{FEC4EC19-DEB9-4657-830E-FA4239DA63A5}"/>
    <dgm:cxn modelId="{4010859D-3182-48AF-9FD7-2E8A179E16C2}" srcId="{39D64713-F4FF-4075-B7E9-06F6A62B10B5}" destId="{E2E37953-F114-4EC3-96EA-B3033D8F7C77}" srcOrd="1" destOrd="0" parTransId="{0C3F2012-BA15-4077-AA31-1CEC8C89F6D0}" sibTransId="{9A5FA16C-FCCE-4E7E-AFC3-E84C36E2DB01}"/>
    <dgm:cxn modelId="{95E89714-9D5D-4A0A-8A53-A72B4578F90D}" type="presOf" srcId="{F241A153-FB5B-48F1-888B-00065CC57901}" destId="{49116686-08BE-481E-A2A2-C31673DC3439}" srcOrd="0" destOrd="0" presId="urn:microsoft.com/office/officeart/2005/8/layout/orgChart1"/>
    <dgm:cxn modelId="{070EC189-AECC-4795-91E9-DA168339CD01}" type="presOf" srcId="{9841F092-B7F7-419A-9D39-127F34513EA6}" destId="{FE189B6E-4580-4A37-887E-664DB1283FFA}" srcOrd="0" destOrd="0" presId="urn:microsoft.com/office/officeart/2005/8/layout/orgChart1"/>
    <dgm:cxn modelId="{A9B68CF1-9C3A-4B13-857F-9407E53B18A9}" type="presOf" srcId="{13AEF386-3C3D-4BC1-B0A6-F680D2D78BDF}" destId="{B53179D3-12DD-4A53-AB07-7329B06C0A3D}" srcOrd="1" destOrd="0" presId="urn:microsoft.com/office/officeart/2005/8/layout/orgChart1"/>
    <dgm:cxn modelId="{629C59CA-309E-461C-B65D-F8F672CCBF95}" srcId="{C295DE4A-8C88-439E-81C9-6458BD0F7753}" destId="{55EAC61F-3EF8-4898-9ABA-DB121A6FB9C9}" srcOrd="0" destOrd="0" parTransId="{439BF16A-FD6C-483E-A8BA-D7465C93FFDD}" sibTransId="{376705D7-4FFD-4404-8275-4A2507E6E7EC}"/>
    <dgm:cxn modelId="{21D7A571-7554-4464-857E-33A34BD6F632}" type="presOf" srcId="{C244AF6E-CCE8-4A34-9B16-246C3EA21C2D}" destId="{56A5EBFE-9C14-46CE-9F3A-CA7582B18DDF}" srcOrd="0" destOrd="0" presId="urn:microsoft.com/office/officeart/2005/8/layout/orgChart1"/>
    <dgm:cxn modelId="{114309D4-AEB7-490B-8913-906F6CC73562}" type="presOf" srcId="{791AF729-B663-406A-AC88-641C7DF2391D}" destId="{CCDF4730-A784-4F50-AAC5-2801E9F29625}" srcOrd="1" destOrd="0" presId="urn:microsoft.com/office/officeart/2005/8/layout/orgChart1"/>
    <dgm:cxn modelId="{72DA8A43-8DC5-455F-97C0-B23DA586AB1E}" srcId="{13AEF386-3C3D-4BC1-B0A6-F680D2D78BDF}" destId="{71C8EF7A-CE6E-48EC-9BE9-9198649EF0CB}" srcOrd="4" destOrd="0" parTransId="{6F52CA5E-0A0C-481A-88EA-6D8AD469F190}" sibTransId="{C67753E9-93D2-4832-874A-96E8F6152F2D}"/>
    <dgm:cxn modelId="{95989572-AEC5-4EDA-AC9B-0ABB1A5CD8ED}" type="presOf" srcId="{764871C3-E66F-454E-96F8-B8E3E3ADE7F9}" destId="{1B19336B-FA9F-45C3-B860-B874FEDD1945}" srcOrd="0" destOrd="0" presId="urn:microsoft.com/office/officeart/2005/8/layout/orgChart1"/>
    <dgm:cxn modelId="{862E354D-2625-4E5E-8670-26981D9ADEBF}" type="presOf" srcId="{6404061C-0526-4A7A-AC99-149C48629F3B}" destId="{F5271F9A-70D6-4AD4-96B0-3EED07381D1F}" srcOrd="1" destOrd="0" presId="urn:microsoft.com/office/officeart/2005/8/layout/orgChart1"/>
    <dgm:cxn modelId="{11818E90-ECA5-44EA-83F3-748F8BCC7C50}" type="presOf" srcId="{AA0B2985-1240-4E5B-95DF-7AB9A8444ED8}" destId="{ABE24435-B285-47E6-843D-81C5980A32B3}" srcOrd="1" destOrd="0" presId="urn:microsoft.com/office/officeart/2005/8/layout/orgChart1"/>
    <dgm:cxn modelId="{E1BB2FE0-1624-4C2A-B19D-D5635885165F}" srcId="{55EAC61F-3EF8-4898-9ABA-DB121A6FB9C9}" destId="{0CECF154-850A-43A4-B48D-11BE4D9A31C0}" srcOrd="3" destOrd="0" parTransId="{CE7C76DF-A422-43DA-88B7-3ECA7A3CCB36}" sibTransId="{40CA9B67-CB23-485F-AE64-5FC0D11EAC94}"/>
    <dgm:cxn modelId="{2250A81A-056A-4494-81DB-DC8D9E58A321}" type="presOf" srcId="{4687D5ED-E6D4-4DAF-9CF3-96E8F12B93C0}" destId="{DBE45CCB-2E4B-4156-A9A8-F1C910E29FB0}" srcOrd="0" destOrd="0" presId="urn:microsoft.com/office/officeart/2005/8/layout/orgChart1"/>
    <dgm:cxn modelId="{74FAC1D9-729E-4968-BE1B-88183B93E1B5}" type="presOf" srcId="{7784C004-9D32-429B-841B-15D20F238CC0}" destId="{5963825A-14B0-49A9-A018-04AAE05BAB8F}" srcOrd="1" destOrd="0" presId="urn:microsoft.com/office/officeart/2005/8/layout/orgChart1"/>
    <dgm:cxn modelId="{A7BEE241-5D6F-4DA9-B62D-B92B6E2FE325}" srcId="{A02C8051-6337-439B-A01E-AA149532E931}" destId="{ABBC6688-2366-48B1-A9B5-CA3409A53DD8}" srcOrd="0" destOrd="0" parTransId="{7FFF3654-CE78-4DCF-A74B-6311A491D268}" sibTransId="{40B596DE-BE2C-4225-A2FD-741EB03A3F63}"/>
    <dgm:cxn modelId="{9976A608-F725-4940-8668-705306F2FB6E}" type="presOf" srcId="{42D4DDDC-8D31-45D4-B7C7-1197EA157DF2}" destId="{12D87E06-A9C4-4321-BD38-28B21875585F}" srcOrd="0" destOrd="0" presId="urn:microsoft.com/office/officeart/2005/8/layout/orgChart1"/>
    <dgm:cxn modelId="{23E894D5-921D-4248-968D-3A3C4090D24D}" type="presOf" srcId="{2D5C35D2-1289-48AF-92A2-1335E6B76ACF}" destId="{683162E6-F96D-4DF8-BD6C-537D1499825B}" srcOrd="0" destOrd="0" presId="urn:microsoft.com/office/officeart/2005/8/layout/orgChart1"/>
    <dgm:cxn modelId="{57B7FEAB-25A5-4A5C-8647-905030474499}" type="presOf" srcId="{55EAC61F-3EF8-4898-9ABA-DB121A6FB9C9}" destId="{C5D8C7C4-2069-4D0A-9D12-B2720117081B}" srcOrd="1" destOrd="0" presId="urn:microsoft.com/office/officeart/2005/8/layout/orgChart1"/>
    <dgm:cxn modelId="{0CA2B1D8-D16F-4E91-B152-1E9A4C9DFD92}" srcId="{13AEF386-3C3D-4BC1-B0A6-F680D2D78BDF}" destId="{2D5C35D2-1289-48AF-92A2-1335E6B76ACF}" srcOrd="0" destOrd="0" parTransId="{D822EE8A-BA69-4465-B2ED-C4CB0F33690F}" sibTransId="{BCCB1DE4-DF79-4558-96FD-97E68C89D994}"/>
    <dgm:cxn modelId="{AB361242-75B6-4574-9496-32301725C5A7}" type="presOf" srcId="{0C3F2012-BA15-4077-AA31-1CEC8C89F6D0}" destId="{FB05B035-F5A8-4DC9-B5F3-74B954BC378E}" srcOrd="0" destOrd="0" presId="urn:microsoft.com/office/officeart/2005/8/layout/orgChart1"/>
    <dgm:cxn modelId="{753A2D5E-C386-4F8A-9FDC-2A007FDBDCE6}" type="presOf" srcId="{1EE0D9B0-37E5-44A3-ACEC-B4B99BB86041}" destId="{B76997F6-88FE-4EEF-AAC4-3904C557FB42}" srcOrd="1" destOrd="0" presId="urn:microsoft.com/office/officeart/2005/8/layout/orgChart1"/>
    <dgm:cxn modelId="{5CD39B26-9A2A-4BAB-8EEF-A134CA777BA6}" type="presOf" srcId="{B85B1669-5928-4A80-969B-EA78086A0D7B}" destId="{EF232F5D-C845-4FDD-B5DD-937AD58D6FAA}" srcOrd="0" destOrd="0" presId="urn:microsoft.com/office/officeart/2005/8/layout/orgChart1"/>
    <dgm:cxn modelId="{C4FC25C1-18B2-455F-8FBD-A5C2D5EA2F42}" type="presOf" srcId="{825D618A-E8D3-4DBA-B840-D3DE285F0E3A}" destId="{0576E540-8164-49C8-AA44-7D63A3A9D36C}" srcOrd="0" destOrd="0" presId="urn:microsoft.com/office/officeart/2005/8/layout/orgChart1"/>
    <dgm:cxn modelId="{09855A81-85D0-467F-AB50-0AB6D50CEB53}" type="presOf" srcId="{10B167B6-D14F-4AD7-A4E3-15C16854DFFD}" destId="{CDA77696-6BFC-49E6-87FC-AA1AF2640120}" srcOrd="0" destOrd="0" presId="urn:microsoft.com/office/officeart/2005/8/layout/orgChart1"/>
    <dgm:cxn modelId="{240EB4D3-D0D5-4FC2-970B-70BA92895D9E}" type="presOf" srcId="{C68C31AC-EA7A-4E8A-A884-F5C652B7A3ED}" destId="{2EDE2C75-6BF6-4BD0-A11A-7ECBB812D377}" srcOrd="0" destOrd="0" presId="urn:microsoft.com/office/officeart/2005/8/layout/orgChart1"/>
    <dgm:cxn modelId="{1ED3FE35-BF4F-4A6C-AF60-98DCCDAAE3FD}" srcId="{A02C8051-6337-439B-A01E-AA149532E931}" destId="{666A1F04-05D5-4677-BB7D-DE7B2182F27B}" srcOrd="1" destOrd="0" parTransId="{B85B1669-5928-4A80-969B-EA78086A0D7B}" sibTransId="{0A3C6B41-EAD7-4C0F-918B-915E2B151EB3}"/>
    <dgm:cxn modelId="{91F20576-4943-470B-AC88-8EF9877EBCE2}" srcId="{39D64713-F4FF-4075-B7E9-06F6A62B10B5}" destId="{5880BD9A-6804-4FE9-B582-85EA1701E920}" srcOrd="0" destOrd="0" parTransId="{E390680A-B4E4-4F6A-8D0E-37C355915714}" sibTransId="{726D702D-1585-4702-90BF-932111603A53}"/>
    <dgm:cxn modelId="{63B37B89-1AF4-4D74-A915-44276979CB8D}" type="presOf" srcId="{F0015E9A-9673-40B9-9051-F03A0BB239A0}" destId="{1F5B89EC-C4F7-4903-A402-A02FE54B724B}" srcOrd="0" destOrd="0" presId="urn:microsoft.com/office/officeart/2005/8/layout/orgChart1"/>
    <dgm:cxn modelId="{BB2E9BB2-AEEB-4AE0-9C53-784283DC03AA}" type="presOf" srcId="{5E272B2F-C091-4942-BB3F-B0ACAB8EF5EB}" destId="{55116AC6-6269-44C7-9566-AF836C85DAD1}" srcOrd="1" destOrd="0" presId="urn:microsoft.com/office/officeart/2005/8/layout/orgChart1"/>
    <dgm:cxn modelId="{27A4B751-D00E-4E9A-855A-2E862FD27E03}" type="presOf" srcId="{063DB198-715F-43DD-A39B-4DB1471B8C81}" destId="{DDDCB7BD-0D67-40AD-B0F2-CA3232142191}" srcOrd="0" destOrd="0" presId="urn:microsoft.com/office/officeart/2005/8/layout/orgChart1"/>
    <dgm:cxn modelId="{E6385783-E4FF-445D-B6BC-1037B7E89AF8}" type="presOf" srcId="{85768FD6-9583-4812-BEDD-784279726011}" destId="{8874B93D-77DD-461F-BED4-AF111CE898B3}" srcOrd="1" destOrd="0" presId="urn:microsoft.com/office/officeart/2005/8/layout/orgChart1"/>
    <dgm:cxn modelId="{A6FAEF8E-E9AE-4A9A-B7ED-70425E287401}" srcId="{9841F092-B7F7-419A-9D39-127F34513EA6}" destId="{C295DE4A-8C88-439E-81C9-6458BD0F7753}" srcOrd="0" destOrd="0" parTransId="{909EF6E7-DC68-400A-B1EA-070C61954F7E}" sibTransId="{7714000F-0A99-43C5-9AD5-FADF5D948E3B}"/>
    <dgm:cxn modelId="{1DB43D14-E615-4D70-85F6-233B058E4BF9}" type="presOf" srcId="{1EE0D9B0-37E5-44A3-ACEC-B4B99BB86041}" destId="{02B17E6E-7CDC-4282-A286-6C240577C4D8}" srcOrd="0" destOrd="0" presId="urn:microsoft.com/office/officeart/2005/8/layout/orgChart1"/>
    <dgm:cxn modelId="{264D8F9E-A061-419C-BFFE-1193A9D66CC4}" type="presOf" srcId="{7BB83296-01A7-4666-BD3D-14CC2F392750}" destId="{141C6379-27D2-46BB-B3E7-1ACF5D726959}" srcOrd="0" destOrd="0" presId="urn:microsoft.com/office/officeart/2005/8/layout/orgChart1"/>
    <dgm:cxn modelId="{526A39B7-38C0-44E2-A7F1-2E99308FCD14}" type="presOf" srcId="{E0FA7A7E-05D6-4E79-926A-2BDAC501F51E}" destId="{49E47C8B-D8BE-44DF-A193-8B6D04E8B473}" srcOrd="1" destOrd="0" presId="urn:microsoft.com/office/officeart/2005/8/layout/orgChart1"/>
    <dgm:cxn modelId="{3EA7856C-7348-4C81-BFF5-EBCFDF740BCF}" type="presOf" srcId="{85768FD6-9583-4812-BEDD-784279726011}" destId="{7DB1256E-C83C-42FB-94E7-8676F026F966}" srcOrd="0" destOrd="0" presId="urn:microsoft.com/office/officeart/2005/8/layout/orgChart1"/>
    <dgm:cxn modelId="{28AA83EC-BAE0-4163-92DA-C30EADC375DE}" type="presOf" srcId="{7C605CCF-B633-4151-B9D8-7CFE523F13AA}" destId="{F08C3B69-A4CE-476D-B3ED-2EDF2F3462B8}" srcOrd="0" destOrd="0" presId="urn:microsoft.com/office/officeart/2005/8/layout/orgChart1"/>
    <dgm:cxn modelId="{CF638923-2AA4-44DD-91D7-ED9AA8E92231}" type="presOf" srcId="{47EF56DD-4EAA-4028-9944-2726B978F656}" destId="{301B38A8-CDE7-4CB5-A4DA-F0249D465C45}" srcOrd="1" destOrd="0" presId="urn:microsoft.com/office/officeart/2005/8/layout/orgChart1"/>
    <dgm:cxn modelId="{467ADF90-E808-4D13-86AE-6008CD0F9062}" type="presOf" srcId="{A8E7ED79-6E1C-4E17-9AF4-C05F72E662D8}" destId="{7565627B-7A74-47E2-BC0A-918CD213D6BA}" srcOrd="0" destOrd="0" presId="urn:microsoft.com/office/officeart/2005/8/layout/orgChart1"/>
    <dgm:cxn modelId="{F50D8487-17EB-44B7-B084-39112292689A}" srcId="{55EAC61F-3EF8-4898-9ABA-DB121A6FB9C9}" destId="{F0015E9A-9673-40B9-9051-F03A0BB239A0}" srcOrd="2" destOrd="0" parTransId="{928AA53C-D05F-4560-BF0D-75BF555368FC}" sibTransId="{7176B125-91DC-4F06-8A4F-3FF66DF1C52D}"/>
    <dgm:cxn modelId="{6C4DF13B-894D-4F9B-BA28-4D8FDACDB049}" type="presOf" srcId="{928AA53C-D05F-4560-BF0D-75BF555368FC}" destId="{707A582C-102C-42AC-9AB5-78FD1ECBB974}" srcOrd="0" destOrd="0" presId="urn:microsoft.com/office/officeart/2005/8/layout/orgChart1"/>
    <dgm:cxn modelId="{8FDF4759-AC30-4454-BFE5-0756558475BE}" srcId="{AA0B2985-1240-4E5B-95DF-7AB9A8444ED8}" destId="{7BB83296-01A7-4666-BD3D-14CC2F392750}" srcOrd="1" destOrd="0" parTransId="{99FD5052-257D-4DFF-A1CD-9891C501864B}" sibTransId="{04B8F7AA-E25E-4CC1-A6CB-EF4A9B1CA220}"/>
    <dgm:cxn modelId="{0CD8A104-5611-4D2A-8883-B9141D3FC811}" type="presOf" srcId="{265C9910-653E-461B-B7C5-297BA36DD120}" destId="{5E059745-B87A-4F87-9840-3069B51857C4}" srcOrd="0" destOrd="0" presId="urn:microsoft.com/office/officeart/2005/8/layout/orgChart1"/>
    <dgm:cxn modelId="{4F487A32-73D0-4429-8D0B-AEA503184665}" type="presOf" srcId="{347B56A6-51F3-465D-BF95-1EEE0DD179C3}" destId="{10C4A134-FEA6-4D42-BCB5-D38157147410}" srcOrd="0" destOrd="0" presId="urn:microsoft.com/office/officeart/2005/8/layout/orgChart1"/>
    <dgm:cxn modelId="{35DCB933-D6D9-4F8B-A680-2946CC655E6C}" type="presOf" srcId="{AA0B2985-1240-4E5B-95DF-7AB9A8444ED8}" destId="{5C9FF121-54BD-4635-B31F-E9D7935D712D}" srcOrd="0" destOrd="0" presId="urn:microsoft.com/office/officeart/2005/8/layout/orgChart1"/>
    <dgm:cxn modelId="{83670A7C-787B-4E1C-80C2-0F2DB5F95884}" type="presOf" srcId="{0CECF154-850A-43A4-B48D-11BE4D9A31C0}" destId="{C0ACC9B6-EAAD-44BE-B228-6FBD1811BD8F}" srcOrd="1" destOrd="0" presId="urn:microsoft.com/office/officeart/2005/8/layout/orgChart1"/>
    <dgm:cxn modelId="{069F9AB9-A9EE-45AF-8743-2048A800CE1D}" type="presOf" srcId="{8DF0363C-6832-4C6D-A136-DD862A6DA18D}" destId="{80D3754C-D3F9-4E09-A0CC-AB5A9584C2E0}" srcOrd="0" destOrd="0" presId="urn:microsoft.com/office/officeart/2005/8/layout/orgChart1"/>
    <dgm:cxn modelId="{CE821924-742B-4D92-8552-AEE91DF301E6}" type="presOf" srcId="{5E272B2F-C091-4942-BB3F-B0ACAB8EF5EB}" destId="{D0AFBE36-019B-4338-B2CF-9036479DF704}" srcOrd="0" destOrd="0" presId="urn:microsoft.com/office/officeart/2005/8/layout/orgChart1"/>
    <dgm:cxn modelId="{AB73380D-F6A7-4FA1-A4F0-5C959528720A}" srcId="{13AEF386-3C3D-4BC1-B0A6-F680D2D78BDF}" destId="{42EE2DC8-2AA1-4438-B470-341605F18DF4}" srcOrd="3" destOrd="0" parTransId="{44D026E9-D3A8-4531-9045-9E5FC2D4D1E9}" sibTransId="{3A30B786-7796-4623-AAB2-8E8FF1503A66}"/>
    <dgm:cxn modelId="{0F2CB256-7943-428C-9524-14AECFE540DB}" type="presOf" srcId="{5880BD9A-6804-4FE9-B582-85EA1701E920}" destId="{35BFC354-4F98-4840-9A1B-4E2ADC1D444F}" srcOrd="0" destOrd="0" presId="urn:microsoft.com/office/officeart/2005/8/layout/orgChart1"/>
    <dgm:cxn modelId="{E0B32C23-45B6-4816-B042-CE713E968F76}" type="presOf" srcId="{A02C8051-6337-439B-A01E-AA149532E931}" destId="{0866D31F-68A6-4545-9493-EE7E0A6F86E2}" srcOrd="0" destOrd="0" presId="urn:microsoft.com/office/officeart/2005/8/layout/orgChart1"/>
    <dgm:cxn modelId="{E1CC2C71-C3E1-4616-A898-67ECCA27094E}" type="presOf" srcId="{CE7C76DF-A422-43DA-88B7-3ECA7A3CCB36}" destId="{5217134D-4E95-4AA8-801F-C7F789D15BE8}" srcOrd="0" destOrd="0" presId="urn:microsoft.com/office/officeart/2005/8/layout/orgChart1"/>
    <dgm:cxn modelId="{2F995553-5A02-4CF1-B737-3D5CE86A4104}" srcId="{55EAC61F-3EF8-4898-9ABA-DB121A6FB9C9}" destId="{6404061C-0526-4A7A-AC99-149C48629F3B}" srcOrd="1" destOrd="0" parTransId="{A8E7ED79-6E1C-4E17-9AF4-C05F72E662D8}" sibTransId="{C0820CC2-854B-49B9-8109-B38EE6A38D55}"/>
    <dgm:cxn modelId="{86EEEC1D-E70C-4E50-B93C-BCCF739F45B2}" srcId="{55EAC61F-3EF8-4898-9ABA-DB121A6FB9C9}" destId="{5E272B2F-C091-4942-BB3F-B0ACAB8EF5EB}" srcOrd="0" destOrd="0" parTransId="{063DB198-715F-43DD-A39B-4DB1471B8C81}" sibTransId="{CACE9E11-1C61-4516-91A8-C02D3941818F}"/>
    <dgm:cxn modelId="{E1492F48-CFF2-4380-B7AA-11A747A2ED40}" type="presOf" srcId="{10B167B6-D14F-4AD7-A4E3-15C16854DFFD}" destId="{8678A538-3321-4744-9608-4457BDCFBB73}" srcOrd="1" destOrd="0" presId="urn:microsoft.com/office/officeart/2005/8/layout/orgChart1"/>
    <dgm:cxn modelId="{6A63F7C6-0E5B-4E1B-BA5F-896337B5D8C5}" type="presOf" srcId="{666A1F04-05D5-4677-BB7D-DE7B2182F27B}" destId="{58C07EBC-D2DA-44D9-8737-E7F32A9873BB}" srcOrd="0" destOrd="0" presId="urn:microsoft.com/office/officeart/2005/8/layout/orgChart1"/>
    <dgm:cxn modelId="{D81515AC-D926-49A1-97C2-996F47318600}" type="presOf" srcId="{ABBC6688-2366-48B1-A9B5-CA3409A53DD8}" destId="{ADFDA7C2-6C87-4960-A7C9-128E02ABAA74}" srcOrd="0" destOrd="0" presId="urn:microsoft.com/office/officeart/2005/8/layout/orgChart1"/>
    <dgm:cxn modelId="{56347D59-527F-4264-8FE1-B3BF2455A7F1}" srcId="{C295DE4A-8C88-439E-81C9-6458BD0F7753}" destId="{39D64713-F4FF-4075-B7E9-06F6A62B10B5}" srcOrd="5" destOrd="0" parTransId="{8BAF714A-05E8-47EC-AE87-E8DA7F190E35}" sibTransId="{D4036774-507F-4C9B-8165-FB9876A8298D}"/>
    <dgm:cxn modelId="{8EB905FD-6677-4247-94E9-3BF133495AAE}" srcId="{C295DE4A-8C88-439E-81C9-6458BD0F7753}" destId="{791AF729-B663-406A-AC88-641C7DF2391D}" srcOrd="4" destOrd="0" parTransId="{C244AF6E-CCE8-4A34-9B16-246C3EA21C2D}" sibTransId="{EE8E3DCC-AD82-42B9-ADE8-0F3CBC9B6CA7}"/>
    <dgm:cxn modelId="{B3792C3C-956F-4452-9A29-0850BA9BB7B2}" type="presOf" srcId="{666A1F04-05D5-4677-BB7D-DE7B2182F27B}" destId="{243DF330-061C-4291-A56C-B38F92E91E63}" srcOrd="1" destOrd="0" presId="urn:microsoft.com/office/officeart/2005/8/layout/orgChart1"/>
    <dgm:cxn modelId="{FE6481C0-6D94-4144-8D66-8BB77A875621}" type="presOf" srcId="{C9E41DC6-2F76-46DF-90F3-BE2A4FB7DC26}" destId="{F5612FBC-DAC5-4650-8058-6C85F502FFCE}" srcOrd="0" destOrd="0" presId="urn:microsoft.com/office/officeart/2005/8/layout/orgChart1"/>
    <dgm:cxn modelId="{FBC806CD-6132-40EE-BD9C-068027DE795E}" type="presOf" srcId="{F0015E9A-9673-40B9-9051-F03A0BB239A0}" destId="{C3E920D6-44DC-4CF9-AA4F-D664DBF9CA15}" srcOrd="1" destOrd="0" presId="urn:microsoft.com/office/officeart/2005/8/layout/orgChart1"/>
    <dgm:cxn modelId="{86E13DED-6572-4CC1-9A9E-63AAEB391C0C}" type="presOf" srcId="{19A0214A-5489-4C24-B983-F8695EDBD1F5}" destId="{684204D4-BD71-4B5F-ACB1-A4405D001995}" srcOrd="0" destOrd="0" presId="urn:microsoft.com/office/officeart/2005/8/layout/orgChart1"/>
    <dgm:cxn modelId="{9C704DAF-8830-4E55-8DC1-7D2466E5E43C}" type="presOf" srcId="{42D4DDDC-8D31-45D4-B7C7-1197EA157DF2}" destId="{E958E3CE-3958-4976-A46F-502C7F9F0CB8}" srcOrd="1" destOrd="0" presId="urn:microsoft.com/office/officeart/2005/8/layout/orgChart1"/>
    <dgm:cxn modelId="{05A185E4-2389-4ECD-AE2D-BA22E8D3D9EE}" type="presOf" srcId="{E267084D-6EEE-4DF0-A905-34730F357C44}" destId="{785BDB57-7BF0-4C6E-962F-DC9B2D39E93D}" srcOrd="0" destOrd="0" presId="urn:microsoft.com/office/officeart/2005/8/layout/orgChart1"/>
    <dgm:cxn modelId="{30B9DDF1-770D-42F1-8E01-3D1A0F51B33E}" srcId="{13AEF386-3C3D-4BC1-B0A6-F680D2D78BDF}" destId="{85768FD6-9583-4812-BEDD-784279726011}" srcOrd="2" destOrd="0" parTransId="{74155FCF-43B0-4C9C-B26C-77A504E5BA23}" sibTransId="{4FF8C612-1154-4565-9F87-B62D95255949}"/>
    <dgm:cxn modelId="{BA9F24F0-897A-4E97-9701-74A27B8D140B}" type="presOf" srcId="{EA9D5C5B-B872-4543-980A-22ABAAAEAD7F}" destId="{B2F347BA-B048-4FF1-A9D6-7C1A182B3798}" srcOrd="1" destOrd="0" presId="urn:microsoft.com/office/officeart/2005/8/layout/orgChart1"/>
    <dgm:cxn modelId="{9FAFF79B-F0AD-45B7-82EC-681E71732763}" type="presOf" srcId="{E390680A-B4E4-4F6A-8D0E-37C355915714}" destId="{C6EC8728-DF66-4D4B-A826-7E259574C213}" srcOrd="0" destOrd="0" presId="urn:microsoft.com/office/officeart/2005/8/layout/orgChart1"/>
    <dgm:cxn modelId="{B4CA9C62-6C42-4CAF-99E9-630EB6FDE7BB}" srcId="{AA0B2985-1240-4E5B-95DF-7AB9A8444ED8}" destId="{347B56A6-51F3-465D-BF95-1EEE0DD179C3}" srcOrd="5" destOrd="0" parTransId="{8D1EFEAC-0D23-400A-BC7C-42093A4544A3}" sibTransId="{F9AF2A85-5C4B-4040-B1BD-A1905DBF3F7B}"/>
    <dgm:cxn modelId="{6AEE177E-3B56-400C-816B-0A2AF299028C}" type="presOf" srcId="{99FD5052-257D-4DFF-A1CD-9891C501864B}" destId="{C42187A4-7A7F-40E3-999A-EBCF18698C0D}" srcOrd="0" destOrd="0" presId="urn:microsoft.com/office/officeart/2005/8/layout/orgChart1"/>
    <dgm:cxn modelId="{5D9E6954-EB97-4411-B013-3A85DAE9966A}" type="presOf" srcId="{E2E37953-F114-4EC3-96EA-B3033D8F7C77}" destId="{BB8045C4-5495-455A-9B37-CFB067BB6EF7}" srcOrd="0" destOrd="0" presId="urn:microsoft.com/office/officeart/2005/8/layout/orgChart1"/>
    <dgm:cxn modelId="{BC323274-1EEF-4F8D-8222-708562B4BA81}" type="presOf" srcId="{0FB82AFD-6BF6-4A96-AFF3-73BE6D8CE46A}" destId="{C96939CF-1AF1-403E-AFCE-21817EBBDAE2}" srcOrd="0" destOrd="0" presId="urn:microsoft.com/office/officeart/2005/8/layout/orgChart1"/>
    <dgm:cxn modelId="{D370B6E3-355D-43EE-8F89-D2BDA8306CCA}" type="presOf" srcId="{C295DE4A-8C88-439E-81C9-6458BD0F7753}" destId="{FE75D7E7-1418-44E4-AC87-3030ADB5B8A8}" srcOrd="0" destOrd="0" presId="urn:microsoft.com/office/officeart/2005/8/layout/orgChart1"/>
    <dgm:cxn modelId="{30DE6A3A-FDDF-4F36-9116-BDF6BB6231BD}" type="presParOf" srcId="{FE189B6E-4580-4A37-887E-664DB1283FFA}" destId="{822E5D94-C1E1-4A87-B820-39288A1E9CF2}" srcOrd="0" destOrd="0" presId="urn:microsoft.com/office/officeart/2005/8/layout/orgChart1"/>
    <dgm:cxn modelId="{6CB517D5-F748-4EAE-97C5-A1EEA7107835}" type="presParOf" srcId="{822E5D94-C1E1-4A87-B820-39288A1E9CF2}" destId="{319BDDBA-B568-49FC-8AE2-DCF3443757A9}" srcOrd="0" destOrd="0" presId="urn:microsoft.com/office/officeart/2005/8/layout/orgChart1"/>
    <dgm:cxn modelId="{89EB6905-1005-4314-8707-AC36E732B53C}" type="presParOf" srcId="{319BDDBA-B568-49FC-8AE2-DCF3443757A9}" destId="{FE75D7E7-1418-44E4-AC87-3030ADB5B8A8}" srcOrd="0" destOrd="0" presId="urn:microsoft.com/office/officeart/2005/8/layout/orgChart1"/>
    <dgm:cxn modelId="{3F30A848-3526-4AA4-8E5B-3930F617BDCD}" type="presParOf" srcId="{319BDDBA-B568-49FC-8AE2-DCF3443757A9}" destId="{51B94792-13DD-4E71-8465-BC2F200015B4}" srcOrd="1" destOrd="0" presId="urn:microsoft.com/office/officeart/2005/8/layout/orgChart1"/>
    <dgm:cxn modelId="{D694BFE7-6DB8-43B8-9916-757DF02BDA2F}" type="presParOf" srcId="{822E5D94-C1E1-4A87-B820-39288A1E9CF2}" destId="{04DC2D80-7584-4802-B323-8D917E5ABB5D}" srcOrd="1" destOrd="0" presId="urn:microsoft.com/office/officeart/2005/8/layout/orgChart1"/>
    <dgm:cxn modelId="{33F07B2B-4BD2-4B8F-89F4-89F392A6C0C6}" type="presParOf" srcId="{04DC2D80-7584-4802-B323-8D917E5ABB5D}" destId="{8C6D0BCF-9DC9-49A2-A89C-0FCFD473330B}" srcOrd="0" destOrd="0" presId="urn:microsoft.com/office/officeart/2005/8/layout/orgChart1"/>
    <dgm:cxn modelId="{01B2317D-E3B4-45C2-9E10-3C83E8CCBE75}" type="presParOf" srcId="{04DC2D80-7584-4802-B323-8D917E5ABB5D}" destId="{96A639FF-5FCA-4560-BEF4-6484381EB70A}" srcOrd="1" destOrd="0" presId="urn:microsoft.com/office/officeart/2005/8/layout/orgChart1"/>
    <dgm:cxn modelId="{08BA5F0C-AF93-4299-8D3A-B8BB19C2802D}" type="presParOf" srcId="{96A639FF-5FCA-4560-BEF4-6484381EB70A}" destId="{3DD2A2BB-EBA6-4A26-B8DF-A35B3050B8FC}" srcOrd="0" destOrd="0" presId="urn:microsoft.com/office/officeart/2005/8/layout/orgChart1"/>
    <dgm:cxn modelId="{11652CB5-36E9-4133-8830-8D2E7DFA52A1}" type="presParOf" srcId="{3DD2A2BB-EBA6-4A26-B8DF-A35B3050B8FC}" destId="{73FCCBA1-0945-4BBA-A968-4B7F7DA63366}" srcOrd="0" destOrd="0" presId="urn:microsoft.com/office/officeart/2005/8/layout/orgChart1"/>
    <dgm:cxn modelId="{D30C40B5-6943-4078-9C9D-1D6A5EEA248B}" type="presParOf" srcId="{3DD2A2BB-EBA6-4A26-B8DF-A35B3050B8FC}" destId="{C5D8C7C4-2069-4D0A-9D12-B2720117081B}" srcOrd="1" destOrd="0" presId="urn:microsoft.com/office/officeart/2005/8/layout/orgChart1"/>
    <dgm:cxn modelId="{3D529291-0E28-42DE-A6CE-715C572F4C95}" type="presParOf" srcId="{96A639FF-5FCA-4560-BEF4-6484381EB70A}" destId="{F35BBDB7-CBA6-40C9-9D58-220FCCD22283}" srcOrd="1" destOrd="0" presId="urn:microsoft.com/office/officeart/2005/8/layout/orgChart1"/>
    <dgm:cxn modelId="{08C558F3-2A83-4A06-B5B2-158DE60F7193}" type="presParOf" srcId="{F35BBDB7-CBA6-40C9-9D58-220FCCD22283}" destId="{DDDCB7BD-0D67-40AD-B0F2-CA3232142191}" srcOrd="0" destOrd="0" presId="urn:microsoft.com/office/officeart/2005/8/layout/orgChart1"/>
    <dgm:cxn modelId="{F8217A6C-72ED-447B-8471-0D51E7471255}" type="presParOf" srcId="{F35BBDB7-CBA6-40C9-9D58-220FCCD22283}" destId="{A6921316-2C17-4B4A-8AFA-66B0A6DD162F}" srcOrd="1" destOrd="0" presId="urn:microsoft.com/office/officeart/2005/8/layout/orgChart1"/>
    <dgm:cxn modelId="{F09F4B25-72A6-4637-8181-06EC31F1011B}" type="presParOf" srcId="{A6921316-2C17-4B4A-8AFA-66B0A6DD162F}" destId="{0C15ADF6-4284-439A-8025-AA1AB7206D30}" srcOrd="0" destOrd="0" presId="urn:microsoft.com/office/officeart/2005/8/layout/orgChart1"/>
    <dgm:cxn modelId="{D645CBDF-6A4C-42C5-9F4A-862F4E586227}" type="presParOf" srcId="{0C15ADF6-4284-439A-8025-AA1AB7206D30}" destId="{D0AFBE36-019B-4338-B2CF-9036479DF704}" srcOrd="0" destOrd="0" presId="urn:microsoft.com/office/officeart/2005/8/layout/orgChart1"/>
    <dgm:cxn modelId="{E8BAB7DF-3EAE-4654-8179-876D56774311}" type="presParOf" srcId="{0C15ADF6-4284-439A-8025-AA1AB7206D30}" destId="{55116AC6-6269-44C7-9566-AF836C85DAD1}" srcOrd="1" destOrd="0" presId="urn:microsoft.com/office/officeart/2005/8/layout/orgChart1"/>
    <dgm:cxn modelId="{214EEA54-31BA-4B5F-BACC-69260FAB021E}" type="presParOf" srcId="{A6921316-2C17-4B4A-8AFA-66B0A6DD162F}" destId="{99F5B134-7A40-428D-BD0A-F3936217ADDF}" srcOrd="1" destOrd="0" presId="urn:microsoft.com/office/officeart/2005/8/layout/orgChart1"/>
    <dgm:cxn modelId="{AEFD333E-CB09-4502-9169-076112C36C1E}" type="presParOf" srcId="{A6921316-2C17-4B4A-8AFA-66B0A6DD162F}" destId="{BBD05195-4171-48CF-8FA0-0E6D612603A2}" srcOrd="2" destOrd="0" presId="urn:microsoft.com/office/officeart/2005/8/layout/orgChart1"/>
    <dgm:cxn modelId="{887221CE-27B9-478C-9BE7-F7FFC44A61F3}" type="presParOf" srcId="{F35BBDB7-CBA6-40C9-9D58-220FCCD22283}" destId="{7565627B-7A74-47E2-BC0A-918CD213D6BA}" srcOrd="2" destOrd="0" presId="urn:microsoft.com/office/officeart/2005/8/layout/orgChart1"/>
    <dgm:cxn modelId="{E3BC303A-51AA-4A35-BE69-18E6757903AC}" type="presParOf" srcId="{F35BBDB7-CBA6-40C9-9D58-220FCCD22283}" destId="{670254C8-C8A0-4B89-BB4C-6DEDE02C85A7}" srcOrd="3" destOrd="0" presId="urn:microsoft.com/office/officeart/2005/8/layout/orgChart1"/>
    <dgm:cxn modelId="{0D24DEB1-7348-4816-9867-F124003CFF89}" type="presParOf" srcId="{670254C8-C8A0-4B89-BB4C-6DEDE02C85A7}" destId="{2BA1F008-61A6-4EFA-9FF1-482D2374B330}" srcOrd="0" destOrd="0" presId="urn:microsoft.com/office/officeart/2005/8/layout/orgChart1"/>
    <dgm:cxn modelId="{0E0181F3-153C-4778-B443-0FB9D38CA07B}" type="presParOf" srcId="{2BA1F008-61A6-4EFA-9FF1-482D2374B330}" destId="{E7697401-8612-49D4-AC88-449C59B1D5BD}" srcOrd="0" destOrd="0" presId="urn:microsoft.com/office/officeart/2005/8/layout/orgChart1"/>
    <dgm:cxn modelId="{15AB3CB8-843A-4020-AEC2-BF20AADD8A2F}" type="presParOf" srcId="{2BA1F008-61A6-4EFA-9FF1-482D2374B330}" destId="{F5271F9A-70D6-4AD4-96B0-3EED07381D1F}" srcOrd="1" destOrd="0" presId="urn:microsoft.com/office/officeart/2005/8/layout/orgChart1"/>
    <dgm:cxn modelId="{E6D0A02F-6FCA-4E7F-8A05-E50CC63643F0}" type="presParOf" srcId="{670254C8-C8A0-4B89-BB4C-6DEDE02C85A7}" destId="{FCF07FE8-F41C-4A5B-9394-14FFB2EE0A79}" srcOrd="1" destOrd="0" presId="urn:microsoft.com/office/officeart/2005/8/layout/orgChart1"/>
    <dgm:cxn modelId="{F03758F3-E150-480D-9AAC-289F33A1A0C4}" type="presParOf" srcId="{670254C8-C8A0-4B89-BB4C-6DEDE02C85A7}" destId="{73CBA4FC-24D4-480E-AB04-52FA9D5D56D8}" srcOrd="2" destOrd="0" presId="urn:microsoft.com/office/officeart/2005/8/layout/orgChart1"/>
    <dgm:cxn modelId="{29053A1B-A6DC-46EB-982F-DFFF348F4452}" type="presParOf" srcId="{F35BBDB7-CBA6-40C9-9D58-220FCCD22283}" destId="{707A582C-102C-42AC-9AB5-78FD1ECBB974}" srcOrd="4" destOrd="0" presId="urn:microsoft.com/office/officeart/2005/8/layout/orgChart1"/>
    <dgm:cxn modelId="{7033DAAC-E62F-41E3-B2EB-E639E5735513}" type="presParOf" srcId="{F35BBDB7-CBA6-40C9-9D58-220FCCD22283}" destId="{9B2A356E-6B99-4C69-BD1D-1E757A34874E}" srcOrd="5" destOrd="0" presId="urn:microsoft.com/office/officeart/2005/8/layout/orgChart1"/>
    <dgm:cxn modelId="{EDE33467-915A-446B-9762-4DBEB6A1A9B2}" type="presParOf" srcId="{9B2A356E-6B99-4C69-BD1D-1E757A34874E}" destId="{19AB3018-B2A7-4301-BB42-76698DA2E44B}" srcOrd="0" destOrd="0" presId="urn:microsoft.com/office/officeart/2005/8/layout/orgChart1"/>
    <dgm:cxn modelId="{F650ABCD-4594-409A-A01E-B2B344254719}" type="presParOf" srcId="{19AB3018-B2A7-4301-BB42-76698DA2E44B}" destId="{1F5B89EC-C4F7-4903-A402-A02FE54B724B}" srcOrd="0" destOrd="0" presId="urn:microsoft.com/office/officeart/2005/8/layout/orgChart1"/>
    <dgm:cxn modelId="{0D912672-9CCE-4266-97A1-6934F14DD6B5}" type="presParOf" srcId="{19AB3018-B2A7-4301-BB42-76698DA2E44B}" destId="{C3E920D6-44DC-4CF9-AA4F-D664DBF9CA15}" srcOrd="1" destOrd="0" presId="urn:microsoft.com/office/officeart/2005/8/layout/orgChart1"/>
    <dgm:cxn modelId="{AA657C86-F5DE-4E9A-A5B1-2CE17E9996D0}" type="presParOf" srcId="{9B2A356E-6B99-4C69-BD1D-1E757A34874E}" destId="{6408FA06-F0D7-4DF3-AD43-848C7C210AAA}" srcOrd="1" destOrd="0" presId="urn:microsoft.com/office/officeart/2005/8/layout/orgChart1"/>
    <dgm:cxn modelId="{9B86E6EC-75FE-4743-B980-AA5AF545EB4F}" type="presParOf" srcId="{9B2A356E-6B99-4C69-BD1D-1E757A34874E}" destId="{B557AA95-7ADB-44D0-88CA-4866FE4A2670}" srcOrd="2" destOrd="0" presId="urn:microsoft.com/office/officeart/2005/8/layout/orgChart1"/>
    <dgm:cxn modelId="{819FF097-1764-4B44-BDE0-0E67DFFC7816}" type="presParOf" srcId="{F35BBDB7-CBA6-40C9-9D58-220FCCD22283}" destId="{5217134D-4E95-4AA8-801F-C7F789D15BE8}" srcOrd="6" destOrd="0" presId="urn:microsoft.com/office/officeart/2005/8/layout/orgChart1"/>
    <dgm:cxn modelId="{C8679A90-216C-4B23-8148-B1653A5A28EC}" type="presParOf" srcId="{F35BBDB7-CBA6-40C9-9D58-220FCCD22283}" destId="{582303FF-665C-45C3-9125-F3B289E58A44}" srcOrd="7" destOrd="0" presId="urn:microsoft.com/office/officeart/2005/8/layout/orgChart1"/>
    <dgm:cxn modelId="{4C9BA6AC-FEDE-47C1-8340-EEE412E0E1EB}" type="presParOf" srcId="{582303FF-665C-45C3-9125-F3B289E58A44}" destId="{7156BDCA-C552-41AA-82B6-249F7FF510C6}" srcOrd="0" destOrd="0" presId="urn:microsoft.com/office/officeart/2005/8/layout/orgChart1"/>
    <dgm:cxn modelId="{8400F177-8A30-4AEC-960C-DF9577E8D333}" type="presParOf" srcId="{7156BDCA-C552-41AA-82B6-249F7FF510C6}" destId="{DB34A256-C3E9-44E4-9D4F-5BDC887A265D}" srcOrd="0" destOrd="0" presId="urn:microsoft.com/office/officeart/2005/8/layout/orgChart1"/>
    <dgm:cxn modelId="{E1F07875-FAEC-4735-BBC1-8F2C073A2D19}" type="presParOf" srcId="{7156BDCA-C552-41AA-82B6-249F7FF510C6}" destId="{C0ACC9B6-EAAD-44BE-B228-6FBD1811BD8F}" srcOrd="1" destOrd="0" presId="urn:microsoft.com/office/officeart/2005/8/layout/orgChart1"/>
    <dgm:cxn modelId="{4BD7F456-2AD4-4344-8A29-1E066327B2F7}" type="presParOf" srcId="{582303FF-665C-45C3-9125-F3B289E58A44}" destId="{40EDC816-9847-4CAC-AFF3-CF8CCAF1B5E5}" srcOrd="1" destOrd="0" presId="urn:microsoft.com/office/officeart/2005/8/layout/orgChart1"/>
    <dgm:cxn modelId="{B5BC6D14-9FD1-4C4F-BB30-C7A9DB1160CE}" type="presParOf" srcId="{582303FF-665C-45C3-9125-F3B289E58A44}" destId="{149FD03D-AC9F-4817-8F4D-BA7CF5592BF6}" srcOrd="2" destOrd="0" presId="urn:microsoft.com/office/officeart/2005/8/layout/orgChart1"/>
    <dgm:cxn modelId="{30AE9A6D-ABE5-4371-ADAA-6E58071DCC97}" type="presParOf" srcId="{96A639FF-5FCA-4560-BEF4-6484381EB70A}" destId="{8180F495-3FEA-455A-A58B-7D059D5F8FC5}" srcOrd="2" destOrd="0" presId="urn:microsoft.com/office/officeart/2005/8/layout/orgChart1"/>
    <dgm:cxn modelId="{428B3884-DF7F-43BF-A274-4BA124DED603}" type="presParOf" srcId="{04DC2D80-7584-4802-B323-8D917E5ABB5D}" destId="{AFF4F565-F62C-4962-8FDC-C79E37911475}" srcOrd="2" destOrd="0" presId="urn:microsoft.com/office/officeart/2005/8/layout/orgChart1"/>
    <dgm:cxn modelId="{D1899760-16B2-4B5F-A1CD-EE88B4E454F6}" type="presParOf" srcId="{04DC2D80-7584-4802-B323-8D917E5ABB5D}" destId="{609F05A7-1044-492D-924B-693BA959492B}" srcOrd="3" destOrd="0" presId="urn:microsoft.com/office/officeart/2005/8/layout/orgChart1"/>
    <dgm:cxn modelId="{CB44FEAB-7D03-4549-B050-481DA4FE264C}" type="presParOf" srcId="{609F05A7-1044-492D-924B-693BA959492B}" destId="{5DC768CC-B17A-4615-973F-2428282FF301}" srcOrd="0" destOrd="0" presId="urn:microsoft.com/office/officeart/2005/8/layout/orgChart1"/>
    <dgm:cxn modelId="{318F584F-F378-4DA6-AE24-1D7046178CB7}" type="presParOf" srcId="{5DC768CC-B17A-4615-973F-2428282FF301}" destId="{5C9FF121-54BD-4635-B31F-E9D7935D712D}" srcOrd="0" destOrd="0" presId="urn:microsoft.com/office/officeart/2005/8/layout/orgChart1"/>
    <dgm:cxn modelId="{E5A6290A-71F4-4779-A53A-69A87C250E7A}" type="presParOf" srcId="{5DC768CC-B17A-4615-973F-2428282FF301}" destId="{ABE24435-B285-47E6-843D-81C5980A32B3}" srcOrd="1" destOrd="0" presId="urn:microsoft.com/office/officeart/2005/8/layout/orgChart1"/>
    <dgm:cxn modelId="{058A0DAA-587F-4472-A72A-360B8270CA6B}" type="presParOf" srcId="{609F05A7-1044-492D-924B-693BA959492B}" destId="{E25BBFE0-3376-4D52-AA07-0BFD257D5EE9}" srcOrd="1" destOrd="0" presId="urn:microsoft.com/office/officeart/2005/8/layout/orgChart1"/>
    <dgm:cxn modelId="{963F5AAB-3EA4-4886-8540-5B9FC3AFA131}" type="presParOf" srcId="{E25BBFE0-3376-4D52-AA07-0BFD257D5EE9}" destId="{19138012-AE62-4F0D-8A83-F41C2235FF68}" srcOrd="0" destOrd="0" presId="urn:microsoft.com/office/officeart/2005/8/layout/orgChart1"/>
    <dgm:cxn modelId="{2795CD90-D833-47A6-82F9-4D96800B0C73}" type="presParOf" srcId="{E25BBFE0-3376-4D52-AA07-0BFD257D5EE9}" destId="{C7DE1BB0-5515-4C6C-B2B9-423002680B95}" srcOrd="1" destOrd="0" presId="urn:microsoft.com/office/officeart/2005/8/layout/orgChart1"/>
    <dgm:cxn modelId="{9550AF22-7C59-4C36-8B1C-03C3D212EDC4}" type="presParOf" srcId="{C7DE1BB0-5515-4C6C-B2B9-423002680B95}" destId="{1F5453D8-531B-47E1-A6E6-659C1304BDAB}" srcOrd="0" destOrd="0" presId="urn:microsoft.com/office/officeart/2005/8/layout/orgChart1"/>
    <dgm:cxn modelId="{6B443C72-89DC-4BBD-A8F2-0314BE975D7D}" type="presParOf" srcId="{1F5453D8-531B-47E1-A6E6-659C1304BDAB}" destId="{2EDE2C75-6BF6-4BD0-A11A-7ECBB812D377}" srcOrd="0" destOrd="0" presId="urn:microsoft.com/office/officeart/2005/8/layout/orgChart1"/>
    <dgm:cxn modelId="{E07BA916-7118-4039-A8FF-A570B2EEE606}" type="presParOf" srcId="{1F5453D8-531B-47E1-A6E6-659C1304BDAB}" destId="{F6B5A9EB-3B60-4F0A-990A-67D6143F7461}" srcOrd="1" destOrd="0" presId="urn:microsoft.com/office/officeart/2005/8/layout/orgChart1"/>
    <dgm:cxn modelId="{2A9E3674-9391-4826-AA3B-7CE6142A80AD}" type="presParOf" srcId="{C7DE1BB0-5515-4C6C-B2B9-423002680B95}" destId="{7327DF68-62C8-470A-AFB2-9FC56D445109}" srcOrd="1" destOrd="0" presId="urn:microsoft.com/office/officeart/2005/8/layout/orgChart1"/>
    <dgm:cxn modelId="{AF718F59-150A-4388-8BF8-F6044A214178}" type="presParOf" srcId="{C7DE1BB0-5515-4C6C-B2B9-423002680B95}" destId="{9753E39D-0021-419F-AA0D-4530C49A67CC}" srcOrd="2" destOrd="0" presId="urn:microsoft.com/office/officeart/2005/8/layout/orgChart1"/>
    <dgm:cxn modelId="{D76C6B59-B1F5-4841-AAC5-FBC0D155EF0A}" type="presParOf" srcId="{E25BBFE0-3376-4D52-AA07-0BFD257D5EE9}" destId="{C42187A4-7A7F-40E3-999A-EBCF18698C0D}" srcOrd="2" destOrd="0" presId="urn:microsoft.com/office/officeart/2005/8/layout/orgChart1"/>
    <dgm:cxn modelId="{9ABB02C9-7ACB-4147-B0F0-03F83E1391FC}" type="presParOf" srcId="{E25BBFE0-3376-4D52-AA07-0BFD257D5EE9}" destId="{50E9E64D-88A1-4326-9F8B-CAFBF0C2D962}" srcOrd="3" destOrd="0" presId="urn:microsoft.com/office/officeart/2005/8/layout/orgChart1"/>
    <dgm:cxn modelId="{EB226591-03A9-4280-8FFA-C6B5C1639F54}" type="presParOf" srcId="{50E9E64D-88A1-4326-9F8B-CAFBF0C2D962}" destId="{CB1644EA-CE8C-471B-BDE2-FA28E96D68CD}" srcOrd="0" destOrd="0" presId="urn:microsoft.com/office/officeart/2005/8/layout/orgChart1"/>
    <dgm:cxn modelId="{165106D6-0F95-40FD-87FB-CDFF08F43188}" type="presParOf" srcId="{CB1644EA-CE8C-471B-BDE2-FA28E96D68CD}" destId="{141C6379-27D2-46BB-B3E7-1ACF5D726959}" srcOrd="0" destOrd="0" presId="urn:microsoft.com/office/officeart/2005/8/layout/orgChart1"/>
    <dgm:cxn modelId="{20CE3A7D-7B9A-43F8-A532-5D85E3AD04A7}" type="presParOf" srcId="{CB1644EA-CE8C-471B-BDE2-FA28E96D68CD}" destId="{7CD407A2-0329-4148-9144-52C6651A0B08}" srcOrd="1" destOrd="0" presId="urn:microsoft.com/office/officeart/2005/8/layout/orgChart1"/>
    <dgm:cxn modelId="{63871A0A-9BF0-40FF-8BCF-1A8AE15441D0}" type="presParOf" srcId="{50E9E64D-88A1-4326-9F8B-CAFBF0C2D962}" destId="{D8100CB1-4E59-4349-AD4F-C24A2D9EB12E}" srcOrd="1" destOrd="0" presId="urn:microsoft.com/office/officeart/2005/8/layout/orgChart1"/>
    <dgm:cxn modelId="{91F634A6-C0DD-431D-B62E-53A9765306BB}" type="presParOf" srcId="{50E9E64D-88A1-4326-9F8B-CAFBF0C2D962}" destId="{B092E31F-4D0E-401D-B249-0E0D6F17F9E7}" srcOrd="2" destOrd="0" presId="urn:microsoft.com/office/officeart/2005/8/layout/orgChart1"/>
    <dgm:cxn modelId="{E392E47C-DC1E-4DB3-9CE0-9290E2FFEB59}" type="presParOf" srcId="{E25BBFE0-3376-4D52-AA07-0BFD257D5EE9}" destId="{F08C3B69-A4CE-476D-B3ED-2EDF2F3462B8}" srcOrd="4" destOrd="0" presId="urn:microsoft.com/office/officeart/2005/8/layout/orgChart1"/>
    <dgm:cxn modelId="{8762E26E-F9E8-4B39-B1E7-62493E17A318}" type="presParOf" srcId="{E25BBFE0-3376-4D52-AA07-0BFD257D5EE9}" destId="{315432E2-1653-4118-9853-C5CE530B33D1}" srcOrd="5" destOrd="0" presId="urn:microsoft.com/office/officeart/2005/8/layout/orgChart1"/>
    <dgm:cxn modelId="{27E50A6A-7838-4960-A4CE-56B77FFF2BDF}" type="presParOf" srcId="{315432E2-1653-4118-9853-C5CE530B33D1}" destId="{08A3DC4F-8115-4683-B0E9-D5C40C79E66D}" srcOrd="0" destOrd="0" presId="urn:microsoft.com/office/officeart/2005/8/layout/orgChart1"/>
    <dgm:cxn modelId="{7FD0C832-B0ED-4560-B767-AE0151991A09}" type="presParOf" srcId="{08A3DC4F-8115-4683-B0E9-D5C40C79E66D}" destId="{02B17E6E-7CDC-4282-A286-6C240577C4D8}" srcOrd="0" destOrd="0" presId="urn:microsoft.com/office/officeart/2005/8/layout/orgChart1"/>
    <dgm:cxn modelId="{E14D57F9-8A81-4232-88EF-268F3D422DFC}" type="presParOf" srcId="{08A3DC4F-8115-4683-B0E9-D5C40C79E66D}" destId="{B76997F6-88FE-4EEF-AAC4-3904C557FB42}" srcOrd="1" destOrd="0" presId="urn:microsoft.com/office/officeart/2005/8/layout/orgChart1"/>
    <dgm:cxn modelId="{42FB2F1C-519D-4352-96BA-5D30B9E53FCC}" type="presParOf" srcId="{315432E2-1653-4118-9853-C5CE530B33D1}" destId="{90F87752-EA46-40BF-B9BE-7D4DC5D5ECB1}" srcOrd="1" destOrd="0" presId="urn:microsoft.com/office/officeart/2005/8/layout/orgChart1"/>
    <dgm:cxn modelId="{7E97380E-8EF2-405A-BF74-6C1F35011ED8}" type="presParOf" srcId="{315432E2-1653-4118-9853-C5CE530B33D1}" destId="{7129E541-2B1A-4AEB-9ABF-35C63A37AE28}" srcOrd="2" destOrd="0" presId="urn:microsoft.com/office/officeart/2005/8/layout/orgChart1"/>
    <dgm:cxn modelId="{E5F5685A-1EA3-4D5A-AA19-71ADD96279CA}" type="presParOf" srcId="{E25BBFE0-3376-4D52-AA07-0BFD257D5EE9}" destId="{A313C540-279E-476E-9314-E528EF689163}" srcOrd="6" destOrd="0" presId="urn:microsoft.com/office/officeart/2005/8/layout/orgChart1"/>
    <dgm:cxn modelId="{BDCBBFA0-4276-41D0-863D-9FB61F374D7D}" type="presParOf" srcId="{E25BBFE0-3376-4D52-AA07-0BFD257D5EE9}" destId="{7FB61087-D58A-4477-89D0-AA77D1F04258}" srcOrd="7" destOrd="0" presId="urn:microsoft.com/office/officeart/2005/8/layout/orgChart1"/>
    <dgm:cxn modelId="{23FADE62-E20A-424A-A109-79B823AEA188}" type="presParOf" srcId="{7FB61087-D58A-4477-89D0-AA77D1F04258}" destId="{24574CE5-7494-483A-8F3D-F7EA7C28728A}" srcOrd="0" destOrd="0" presId="urn:microsoft.com/office/officeart/2005/8/layout/orgChart1"/>
    <dgm:cxn modelId="{1C370B85-3F14-4067-9136-51C98A566FE3}" type="presParOf" srcId="{24574CE5-7494-483A-8F3D-F7EA7C28728A}" destId="{DD5005BA-3706-4AEA-AB35-572EA4E98DC8}" srcOrd="0" destOrd="0" presId="urn:microsoft.com/office/officeart/2005/8/layout/orgChart1"/>
    <dgm:cxn modelId="{6BEDBFA7-E254-4F61-A4EB-C25B7DEB0F4B}" type="presParOf" srcId="{24574CE5-7494-483A-8F3D-F7EA7C28728A}" destId="{B2F347BA-B048-4FF1-A9D6-7C1A182B3798}" srcOrd="1" destOrd="0" presId="urn:microsoft.com/office/officeart/2005/8/layout/orgChart1"/>
    <dgm:cxn modelId="{CAD9BA9A-CFCB-496C-A0EA-459867636DCF}" type="presParOf" srcId="{7FB61087-D58A-4477-89D0-AA77D1F04258}" destId="{99BA5EB3-28AB-4C25-BB93-386C6F3E966C}" srcOrd="1" destOrd="0" presId="urn:microsoft.com/office/officeart/2005/8/layout/orgChart1"/>
    <dgm:cxn modelId="{DCD15B5E-EB71-4611-BD74-AA7FD1A9FDF7}" type="presParOf" srcId="{7FB61087-D58A-4477-89D0-AA77D1F04258}" destId="{C3529038-EB7A-4D44-A5A4-F5BA165132A7}" srcOrd="2" destOrd="0" presId="urn:microsoft.com/office/officeart/2005/8/layout/orgChart1"/>
    <dgm:cxn modelId="{12F727EF-D609-4F5C-9F3F-8F23808A247A}" type="presParOf" srcId="{E25BBFE0-3376-4D52-AA07-0BFD257D5EE9}" destId="{DBE45CCB-2E4B-4156-A9A8-F1C910E29FB0}" srcOrd="8" destOrd="0" presId="urn:microsoft.com/office/officeart/2005/8/layout/orgChart1"/>
    <dgm:cxn modelId="{01EFA949-6FE9-4634-8C54-B26007E096BF}" type="presParOf" srcId="{E25BBFE0-3376-4D52-AA07-0BFD257D5EE9}" destId="{922C28F2-5B70-463F-8C18-A37F219C197B}" srcOrd="9" destOrd="0" presId="urn:microsoft.com/office/officeart/2005/8/layout/orgChart1"/>
    <dgm:cxn modelId="{52C1A7A3-C8BD-47EF-9622-78FCF351FE6A}" type="presParOf" srcId="{922C28F2-5B70-463F-8C18-A37F219C197B}" destId="{FDE2C1C1-16B1-4FFE-B9A5-95C550F19C77}" srcOrd="0" destOrd="0" presId="urn:microsoft.com/office/officeart/2005/8/layout/orgChart1"/>
    <dgm:cxn modelId="{0AA13C05-711C-45CC-BEB6-C3EF6AB01DE0}" type="presParOf" srcId="{FDE2C1C1-16B1-4FFE-B9A5-95C550F19C77}" destId="{18B1EE5C-2D9D-45EC-BC13-AD333C2E2C93}" srcOrd="0" destOrd="0" presId="urn:microsoft.com/office/officeart/2005/8/layout/orgChart1"/>
    <dgm:cxn modelId="{666EB078-11BD-45C9-9EC5-86AE938B2483}" type="presParOf" srcId="{FDE2C1C1-16B1-4FFE-B9A5-95C550F19C77}" destId="{49E47C8B-D8BE-44DF-A193-8B6D04E8B473}" srcOrd="1" destOrd="0" presId="urn:microsoft.com/office/officeart/2005/8/layout/orgChart1"/>
    <dgm:cxn modelId="{30FCDB7A-7E3A-48A1-9A0C-97BAA3C98FBD}" type="presParOf" srcId="{922C28F2-5B70-463F-8C18-A37F219C197B}" destId="{8A1D6C3B-0B08-45B0-BD38-E808535F442A}" srcOrd="1" destOrd="0" presId="urn:microsoft.com/office/officeart/2005/8/layout/orgChart1"/>
    <dgm:cxn modelId="{A396FD88-E614-43F2-A248-88839782064F}" type="presParOf" srcId="{922C28F2-5B70-463F-8C18-A37F219C197B}" destId="{DB4EDC67-8B88-495D-9A75-52F94046E17B}" srcOrd="2" destOrd="0" presId="urn:microsoft.com/office/officeart/2005/8/layout/orgChart1"/>
    <dgm:cxn modelId="{686A47C8-C30C-4608-9D85-0217E09A791C}" type="presParOf" srcId="{E25BBFE0-3376-4D52-AA07-0BFD257D5EE9}" destId="{F6D5A0D2-91DD-48EC-9619-85716AAF912C}" srcOrd="10" destOrd="0" presId="urn:microsoft.com/office/officeart/2005/8/layout/orgChart1"/>
    <dgm:cxn modelId="{19584DB6-7484-4EC2-BAD3-9B0F543A5A86}" type="presParOf" srcId="{E25BBFE0-3376-4D52-AA07-0BFD257D5EE9}" destId="{C7D8064C-D807-4E4A-A12B-46250486BD09}" srcOrd="11" destOrd="0" presId="urn:microsoft.com/office/officeart/2005/8/layout/orgChart1"/>
    <dgm:cxn modelId="{07C845CD-567F-4E8B-A303-8EC28BFE4E91}" type="presParOf" srcId="{C7D8064C-D807-4E4A-A12B-46250486BD09}" destId="{017726F5-2623-43E4-A63E-E3522BF077DF}" srcOrd="0" destOrd="0" presId="urn:microsoft.com/office/officeart/2005/8/layout/orgChart1"/>
    <dgm:cxn modelId="{797C1BA6-C36F-44F2-AEF7-12073E9F39A0}" type="presParOf" srcId="{017726F5-2623-43E4-A63E-E3522BF077DF}" destId="{10C4A134-FEA6-4D42-BCB5-D38157147410}" srcOrd="0" destOrd="0" presId="urn:microsoft.com/office/officeart/2005/8/layout/orgChart1"/>
    <dgm:cxn modelId="{5B139A80-5F85-4F4E-9FC4-6E6A722D0412}" type="presParOf" srcId="{017726F5-2623-43E4-A63E-E3522BF077DF}" destId="{3F42C2B7-03B8-4A70-8B3B-D207DC494E85}" srcOrd="1" destOrd="0" presId="urn:microsoft.com/office/officeart/2005/8/layout/orgChart1"/>
    <dgm:cxn modelId="{CFB838FA-A0DD-4CD3-9CD1-795343CC465C}" type="presParOf" srcId="{C7D8064C-D807-4E4A-A12B-46250486BD09}" destId="{4E26013F-0D41-4689-85C6-48C1BF06F4E4}" srcOrd="1" destOrd="0" presId="urn:microsoft.com/office/officeart/2005/8/layout/orgChart1"/>
    <dgm:cxn modelId="{62796F6D-6135-48E7-A0E2-7E446D9ABA4F}" type="presParOf" srcId="{C7D8064C-D807-4E4A-A12B-46250486BD09}" destId="{25975B3B-47B3-4790-AF67-954AD51CAC9C}" srcOrd="2" destOrd="0" presId="urn:microsoft.com/office/officeart/2005/8/layout/orgChart1"/>
    <dgm:cxn modelId="{A474A24D-E9D5-4106-9406-1D6F9CAACFC3}" type="presParOf" srcId="{609F05A7-1044-492D-924B-693BA959492B}" destId="{18B6C8B9-0982-4000-8B95-79A71D93E08F}" srcOrd="2" destOrd="0" presId="urn:microsoft.com/office/officeart/2005/8/layout/orgChart1"/>
    <dgm:cxn modelId="{B37632AA-9D6C-482E-9FFC-8356CC7B756F}" type="presParOf" srcId="{04DC2D80-7584-4802-B323-8D917E5ABB5D}" destId="{49116686-08BE-481E-A2A2-C31673DC3439}" srcOrd="4" destOrd="0" presId="urn:microsoft.com/office/officeart/2005/8/layout/orgChart1"/>
    <dgm:cxn modelId="{81DC0D96-666F-4754-B597-E769F51B765D}" type="presParOf" srcId="{04DC2D80-7584-4802-B323-8D917E5ABB5D}" destId="{D01A7354-C676-4EEA-AC14-EAC4240FAEAC}" srcOrd="5" destOrd="0" presId="urn:microsoft.com/office/officeart/2005/8/layout/orgChart1"/>
    <dgm:cxn modelId="{ABA7E308-EA4D-4E32-B9E1-E182E27889CD}" type="presParOf" srcId="{D01A7354-C676-4EEA-AC14-EAC4240FAEAC}" destId="{8A110864-876F-4992-916F-2CDA7297CC36}" srcOrd="0" destOrd="0" presId="urn:microsoft.com/office/officeart/2005/8/layout/orgChart1"/>
    <dgm:cxn modelId="{7B9DAB37-655A-4867-9DA9-4E3D09B777DB}" type="presParOf" srcId="{8A110864-876F-4992-916F-2CDA7297CC36}" destId="{09300E0E-936A-4724-8F7B-F74E0250841A}" srcOrd="0" destOrd="0" presId="urn:microsoft.com/office/officeart/2005/8/layout/orgChart1"/>
    <dgm:cxn modelId="{3D033809-1B57-409B-87D5-C01A91037049}" type="presParOf" srcId="{8A110864-876F-4992-916F-2CDA7297CC36}" destId="{B53179D3-12DD-4A53-AB07-7329B06C0A3D}" srcOrd="1" destOrd="0" presId="urn:microsoft.com/office/officeart/2005/8/layout/orgChart1"/>
    <dgm:cxn modelId="{BD43DBC4-9797-49B0-B11B-9C357EADB518}" type="presParOf" srcId="{D01A7354-C676-4EEA-AC14-EAC4240FAEAC}" destId="{70B9B728-E2B8-4470-BDD8-F2EFAF6AD787}" srcOrd="1" destOrd="0" presId="urn:microsoft.com/office/officeart/2005/8/layout/orgChart1"/>
    <dgm:cxn modelId="{2D98BA5B-F54E-4F67-AFC6-CAB584E1E073}" type="presParOf" srcId="{70B9B728-E2B8-4470-BDD8-F2EFAF6AD787}" destId="{3A72CBFA-50EE-45B5-9795-681DF72FF560}" srcOrd="0" destOrd="0" presId="urn:microsoft.com/office/officeart/2005/8/layout/orgChart1"/>
    <dgm:cxn modelId="{43E5D0A4-B907-4BA1-8E25-F970085E2114}" type="presParOf" srcId="{70B9B728-E2B8-4470-BDD8-F2EFAF6AD787}" destId="{E42E9860-6B16-4965-93CC-618B1E9D4784}" srcOrd="1" destOrd="0" presId="urn:microsoft.com/office/officeart/2005/8/layout/orgChart1"/>
    <dgm:cxn modelId="{3E603460-44AD-4035-A8D6-F162C0312570}" type="presParOf" srcId="{E42E9860-6B16-4965-93CC-618B1E9D4784}" destId="{51967F9D-FD48-4E8A-952E-069AEFE08D96}" srcOrd="0" destOrd="0" presId="urn:microsoft.com/office/officeart/2005/8/layout/orgChart1"/>
    <dgm:cxn modelId="{CE9D88B0-919A-414C-B5C3-527546DBB1F3}" type="presParOf" srcId="{51967F9D-FD48-4E8A-952E-069AEFE08D96}" destId="{683162E6-F96D-4DF8-BD6C-537D1499825B}" srcOrd="0" destOrd="0" presId="urn:microsoft.com/office/officeart/2005/8/layout/orgChart1"/>
    <dgm:cxn modelId="{8E51A995-485A-4963-8224-FE1EA9012FB2}" type="presParOf" srcId="{51967F9D-FD48-4E8A-952E-069AEFE08D96}" destId="{3E97D74F-E755-4A5D-A939-598550F5283B}" srcOrd="1" destOrd="0" presId="urn:microsoft.com/office/officeart/2005/8/layout/orgChart1"/>
    <dgm:cxn modelId="{68A41FB3-BD6A-47E5-9367-80F140B2ADA7}" type="presParOf" srcId="{E42E9860-6B16-4965-93CC-618B1E9D4784}" destId="{DE716645-358D-4B0C-8402-6BD024AA39DD}" srcOrd="1" destOrd="0" presId="urn:microsoft.com/office/officeart/2005/8/layout/orgChart1"/>
    <dgm:cxn modelId="{0ACC1116-DBC2-4465-8D99-0231914E19A4}" type="presParOf" srcId="{E42E9860-6B16-4965-93CC-618B1E9D4784}" destId="{4CD03EFC-339E-456D-8B7F-7077D8592B01}" srcOrd="2" destOrd="0" presId="urn:microsoft.com/office/officeart/2005/8/layout/orgChart1"/>
    <dgm:cxn modelId="{73D02795-A178-4020-82ED-41FC2E18416F}" type="presParOf" srcId="{70B9B728-E2B8-4470-BDD8-F2EFAF6AD787}" destId="{C96939CF-1AF1-403E-AFCE-21817EBBDAE2}" srcOrd="2" destOrd="0" presId="urn:microsoft.com/office/officeart/2005/8/layout/orgChart1"/>
    <dgm:cxn modelId="{7D69E4DD-C414-44A2-8CC6-71BE1818631D}" type="presParOf" srcId="{70B9B728-E2B8-4470-BDD8-F2EFAF6AD787}" destId="{4A249979-2CB8-436C-97B3-FCC4EEBECF01}" srcOrd="3" destOrd="0" presId="urn:microsoft.com/office/officeart/2005/8/layout/orgChart1"/>
    <dgm:cxn modelId="{3852DF34-10A2-41D9-A5D9-9C6993C838EF}" type="presParOf" srcId="{4A249979-2CB8-436C-97B3-FCC4EEBECF01}" destId="{A04A5E1A-BB57-48EE-BC5A-2AF350D96717}" srcOrd="0" destOrd="0" presId="urn:microsoft.com/office/officeart/2005/8/layout/orgChart1"/>
    <dgm:cxn modelId="{77C8707D-58AE-4B17-98A8-029D8FC25EE4}" type="presParOf" srcId="{A04A5E1A-BB57-48EE-BC5A-2AF350D96717}" destId="{D79DF560-297F-4340-B7C1-58364696DEA1}" srcOrd="0" destOrd="0" presId="urn:microsoft.com/office/officeart/2005/8/layout/orgChart1"/>
    <dgm:cxn modelId="{15A729D2-F476-4BC2-A6BF-AF4A777CD15E}" type="presParOf" srcId="{A04A5E1A-BB57-48EE-BC5A-2AF350D96717}" destId="{10FF71B0-E5A9-4BC1-A7FD-88C933B687E2}" srcOrd="1" destOrd="0" presId="urn:microsoft.com/office/officeart/2005/8/layout/orgChart1"/>
    <dgm:cxn modelId="{75298972-C5C9-4780-BC80-08D4858531B9}" type="presParOf" srcId="{4A249979-2CB8-436C-97B3-FCC4EEBECF01}" destId="{6C0DE952-6A17-42E9-8234-2F3D24EAC092}" srcOrd="1" destOrd="0" presId="urn:microsoft.com/office/officeart/2005/8/layout/orgChart1"/>
    <dgm:cxn modelId="{6E5EC2ED-D407-4DDC-99CE-44F2E3627CF9}" type="presParOf" srcId="{4A249979-2CB8-436C-97B3-FCC4EEBECF01}" destId="{CFDCE53F-9D98-4831-9E4C-3C7102A1D54E}" srcOrd="2" destOrd="0" presId="urn:microsoft.com/office/officeart/2005/8/layout/orgChart1"/>
    <dgm:cxn modelId="{80E0FBDC-DD41-4C63-B8D6-AE9687A97433}" type="presParOf" srcId="{70B9B728-E2B8-4470-BDD8-F2EFAF6AD787}" destId="{817C0EF6-97F4-4BB1-9415-EED96AC19FDB}" srcOrd="4" destOrd="0" presId="urn:microsoft.com/office/officeart/2005/8/layout/orgChart1"/>
    <dgm:cxn modelId="{BCDA3B60-B6C8-44C8-B438-91C6FEAE134B}" type="presParOf" srcId="{70B9B728-E2B8-4470-BDD8-F2EFAF6AD787}" destId="{C081C058-A78F-4902-A2E7-744373296C93}" srcOrd="5" destOrd="0" presId="urn:microsoft.com/office/officeart/2005/8/layout/orgChart1"/>
    <dgm:cxn modelId="{FEEE492C-3D57-431A-9488-D0F426DD3643}" type="presParOf" srcId="{C081C058-A78F-4902-A2E7-744373296C93}" destId="{76E4FE10-EB52-4C03-8ED2-F4B8AF82D0BC}" srcOrd="0" destOrd="0" presId="urn:microsoft.com/office/officeart/2005/8/layout/orgChart1"/>
    <dgm:cxn modelId="{EEF6D9C9-C469-46C4-BABC-8D14BB4913AC}" type="presParOf" srcId="{76E4FE10-EB52-4C03-8ED2-F4B8AF82D0BC}" destId="{7DB1256E-C83C-42FB-94E7-8676F026F966}" srcOrd="0" destOrd="0" presId="urn:microsoft.com/office/officeart/2005/8/layout/orgChart1"/>
    <dgm:cxn modelId="{3E97B2E8-0A0F-4A52-86AF-459C3C9D87DE}" type="presParOf" srcId="{76E4FE10-EB52-4C03-8ED2-F4B8AF82D0BC}" destId="{8874B93D-77DD-461F-BED4-AF111CE898B3}" srcOrd="1" destOrd="0" presId="urn:microsoft.com/office/officeart/2005/8/layout/orgChart1"/>
    <dgm:cxn modelId="{2A6515AB-FC5B-456C-8842-D2627412C4CD}" type="presParOf" srcId="{C081C058-A78F-4902-A2E7-744373296C93}" destId="{342EA9CE-9950-434F-853D-43896ACE1D83}" srcOrd="1" destOrd="0" presId="urn:microsoft.com/office/officeart/2005/8/layout/orgChart1"/>
    <dgm:cxn modelId="{D9482C26-1C47-4D05-ADDA-85F523FBF238}" type="presParOf" srcId="{C081C058-A78F-4902-A2E7-744373296C93}" destId="{BF1EC219-B346-4364-89B3-2A90CAA0618D}" srcOrd="2" destOrd="0" presId="urn:microsoft.com/office/officeart/2005/8/layout/orgChart1"/>
    <dgm:cxn modelId="{05A06903-9893-4FC1-9E5E-36D51DEC1B2C}" type="presParOf" srcId="{70B9B728-E2B8-4470-BDD8-F2EFAF6AD787}" destId="{548462E4-1A05-4D18-9DFD-3DFA38541DD9}" srcOrd="6" destOrd="0" presId="urn:microsoft.com/office/officeart/2005/8/layout/orgChart1"/>
    <dgm:cxn modelId="{50C22DF7-F71B-497B-ADA2-B94E308A66EF}" type="presParOf" srcId="{70B9B728-E2B8-4470-BDD8-F2EFAF6AD787}" destId="{0D16928E-6BAB-41EB-B9C1-BE7BC14D697E}" srcOrd="7" destOrd="0" presId="urn:microsoft.com/office/officeart/2005/8/layout/orgChart1"/>
    <dgm:cxn modelId="{8D815359-D482-4790-A3D5-6CD39C47C39A}" type="presParOf" srcId="{0D16928E-6BAB-41EB-B9C1-BE7BC14D697E}" destId="{FF04979F-EF0A-4335-A408-571C60EAF627}" srcOrd="0" destOrd="0" presId="urn:microsoft.com/office/officeart/2005/8/layout/orgChart1"/>
    <dgm:cxn modelId="{5790053F-5313-4D08-A063-38829B63C135}" type="presParOf" srcId="{FF04979F-EF0A-4335-A408-571C60EAF627}" destId="{79357B81-E49A-4A21-8C33-00CBEBE7EF7F}" srcOrd="0" destOrd="0" presId="urn:microsoft.com/office/officeart/2005/8/layout/orgChart1"/>
    <dgm:cxn modelId="{01077882-B8FA-4633-B787-D867B8F86FBC}" type="presParOf" srcId="{FF04979F-EF0A-4335-A408-571C60EAF627}" destId="{BEE2B638-A450-426A-A3AB-311E7F1C86E8}" srcOrd="1" destOrd="0" presId="urn:microsoft.com/office/officeart/2005/8/layout/orgChart1"/>
    <dgm:cxn modelId="{E25C7CCB-B7D7-4627-AF9E-60F670631681}" type="presParOf" srcId="{0D16928E-6BAB-41EB-B9C1-BE7BC14D697E}" destId="{399DD960-D4CA-4A02-B1DE-343FB53FFB3E}" srcOrd="1" destOrd="0" presId="urn:microsoft.com/office/officeart/2005/8/layout/orgChart1"/>
    <dgm:cxn modelId="{C565B9F6-072D-4A59-A803-3C6099A94427}" type="presParOf" srcId="{0D16928E-6BAB-41EB-B9C1-BE7BC14D697E}" destId="{54929422-67A3-4363-BF6B-10D1BD1259E1}" srcOrd="2" destOrd="0" presId="urn:microsoft.com/office/officeart/2005/8/layout/orgChart1"/>
    <dgm:cxn modelId="{3019D3F8-A849-4C25-9FF1-31724C963D42}" type="presParOf" srcId="{70B9B728-E2B8-4470-BDD8-F2EFAF6AD787}" destId="{47E9163E-5FAA-46B5-8C1D-856CC9E0E0F2}" srcOrd="8" destOrd="0" presId="urn:microsoft.com/office/officeart/2005/8/layout/orgChart1"/>
    <dgm:cxn modelId="{2FCBA51E-44FA-4F3C-8B20-B38C13234A25}" type="presParOf" srcId="{70B9B728-E2B8-4470-BDD8-F2EFAF6AD787}" destId="{76DF267B-1C0B-4B59-A8D8-2E143668B35B}" srcOrd="9" destOrd="0" presId="urn:microsoft.com/office/officeart/2005/8/layout/orgChart1"/>
    <dgm:cxn modelId="{05A5C663-2E35-4E89-A49B-67ABE4D3E6E5}" type="presParOf" srcId="{76DF267B-1C0B-4B59-A8D8-2E143668B35B}" destId="{F73C5BD4-5982-4EEE-882F-B664AAB0124E}" srcOrd="0" destOrd="0" presId="urn:microsoft.com/office/officeart/2005/8/layout/orgChart1"/>
    <dgm:cxn modelId="{055B938A-E58E-40A9-BBFF-5A84BD8F78CA}" type="presParOf" srcId="{F73C5BD4-5982-4EEE-882F-B664AAB0124E}" destId="{A9C1534F-E702-4D53-8292-9B4D492FA40A}" srcOrd="0" destOrd="0" presId="urn:microsoft.com/office/officeart/2005/8/layout/orgChart1"/>
    <dgm:cxn modelId="{C9C5ED52-14B1-475B-8238-C967A9BFF766}" type="presParOf" srcId="{F73C5BD4-5982-4EEE-882F-B664AAB0124E}" destId="{CEE18A39-1BAB-4EE7-B872-6BE9A54D94AE}" srcOrd="1" destOrd="0" presId="urn:microsoft.com/office/officeart/2005/8/layout/orgChart1"/>
    <dgm:cxn modelId="{B4294DEA-6DB1-46D7-A847-B3475BA72C39}" type="presParOf" srcId="{76DF267B-1C0B-4B59-A8D8-2E143668B35B}" destId="{8BD7A677-913B-4D13-B058-13C88FFA12E9}" srcOrd="1" destOrd="0" presId="urn:microsoft.com/office/officeart/2005/8/layout/orgChart1"/>
    <dgm:cxn modelId="{19551E1D-A5C8-43CD-B26A-02A6344AF925}" type="presParOf" srcId="{76DF267B-1C0B-4B59-A8D8-2E143668B35B}" destId="{04AC044B-1AF7-480A-8907-26FFAC5D416C}" srcOrd="2" destOrd="0" presId="urn:microsoft.com/office/officeart/2005/8/layout/orgChart1"/>
    <dgm:cxn modelId="{A4FF288B-A11B-4080-BA30-7B587EBF0654}" type="presParOf" srcId="{70B9B728-E2B8-4470-BDD8-F2EFAF6AD787}" destId="{785BDB57-7BF0-4C6E-962F-DC9B2D39E93D}" srcOrd="10" destOrd="0" presId="urn:microsoft.com/office/officeart/2005/8/layout/orgChart1"/>
    <dgm:cxn modelId="{612550B8-CBB8-437E-A902-EEF658E623DD}" type="presParOf" srcId="{70B9B728-E2B8-4470-BDD8-F2EFAF6AD787}" destId="{E7683CB8-BA7D-408F-955E-D746022C2822}" srcOrd="11" destOrd="0" presId="urn:microsoft.com/office/officeart/2005/8/layout/orgChart1"/>
    <dgm:cxn modelId="{506E9DAE-EAFC-4841-82B0-F4729071B290}" type="presParOf" srcId="{E7683CB8-BA7D-408F-955E-D746022C2822}" destId="{5E6BF620-AD54-421C-92C9-4F15EABA7745}" srcOrd="0" destOrd="0" presId="urn:microsoft.com/office/officeart/2005/8/layout/orgChart1"/>
    <dgm:cxn modelId="{F6A15D27-9F80-4C1F-AF25-704C44FA8627}" type="presParOf" srcId="{5E6BF620-AD54-421C-92C9-4F15EABA7745}" destId="{CDA77696-6BFC-49E6-87FC-AA1AF2640120}" srcOrd="0" destOrd="0" presId="urn:microsoft.com/office/officeart/2005/8/layout/orgChart1"/>
    <dgm:cxn modelId="{BF9D08B9-AAFF-494A-87FA-76197DC1C48F}" type="presParOf" srcId="{5E6BF620-AD54-421C-92C9-4F15EABA7745}" destId="{8678A538-3321-4744-9608-4457BDCFBB73}" srcOrd="1" destOrd="0" presId="urn:microsoft.com/office/officeart/2005/8/layout/orgChart1"/>
    <dgm:cxn modelId="{69C5FD84-8819-4D79-9C92-898B9C7554A4}" type="presParOf" srcId="{E7683CB8-BA7D-408F-955E-D746022C2822}" destId="{163C0617-D578-45D6-A6BA-E96A0C29EB30}" srcOrd="1" destOrd="0" presId="urn:microsoft.com/office/officeart/2005/8/layout/orgChart1"/>
    <dgm:cxn modelId="{88480D59-5153-49B1-B63B-0B4B9CC5CE2F}" type="presParOf" srcId="{E7683CB8-BA7D-408F-955E-D746022C2822}" destId="{FA9A830A-C3B6-456B-AE03-F5323756F80A}" srcOrd="2" destOrd="0" presId="urn:microsoft.com/office/officeart/2005/8/layout/orgChart1"/>
    <dgm:cxn modelId="{E78C62FB-BD4F-4C63-9A08-DDFB5EEB8573}" type="presParOf" srcId="{D01A7354-C676-4EEA-AC14-EAC4240FAEAC}" destId="{572D6556-20C6-44C7-A056-31D3A035101C}" srcOrd="2" destOrd="0" presId="urn:microsoft.com/office/officeart/2005/8/layout/orgChart1"/>
    <dgm:cxn modelId="{8D513647-64DA-4408-B9C2-10022CB35E2C}" type="presParOf" srcId="{04DC2D80-7584-4802-B323-8D917E5ABB5D}" destId="{F5612FBC-DAC5-4650-8058-6C85F502FFCE}" srcOrd="6" destOrd="0" presId="urn:microsoft.com/office/officeart/2005/8/layout/orgChart1"/>
    <dgm:cxn modelId="{79F2D3B4-8552-4BA5-B123-804EE95B17A5}" type="presParOf" srcId="{04DC2D80-7584-4802-B323-8D917E5ABB5D}" destId="{940B2FA7-3ABE-4274-8C85-3DB3586A6188}" srcOrd="7" destOrd="0" presId="urn:microsoft.com/office/officeart/2005/8/layout/orgChart1"/>
    <dgm:cxn modelId="{8E8CDF51-F29C-4A1B-B199-F490A892C0EA}" type="presParOf" srcId="{940B2FA7-3ABE-4274-8C85-3DB3586A6188}" destId="{87D54E54-83AB-4F9D-A118-F4D88FEB84B3}" srcOrd="0" destOrd="0" presId="urn:microsoft.com/office/officeart/2005/8/layout/orgChart1"/>
    <dgm:cxn modelId="{D7049528-2CE7-4521-AC37-773CC3F9153B}" type="presParOf" srcId="{87D54E54-83AB-4F9D-A118-F4D88FEB84B3}" destId="{0866D31F-68A6-4545-9493-EE7E0A6F86E2}" srcOrd="0" destOrd="0" presId="urn:microsoft.com/office/officeart/2005/8/layout/orgChart1"/>
    <dgm:cxn modelId="{625D658A-207E-4B40-9F77-A7F08774F584}" type="presParOf" srcId="{87D54E54-83AB-4F9D-A118-F4D88FEB84B3}" destId="{0F073400-3A2D-4546-B85B-19B378D2C905}" srcOrd="1" destOrd="0" presId="urn:microsoft.com/office/officeart/2005/8/layout/orgChart1"/>
    <dgm:cxn modelId="{29A54BDA-2DAE-4896-B722-B9A580A15DA8}" type="presParOf" srcId="{940B2FA7-3ABE-4274-8C85-3DB3586A6188}" destId="{82B27239-DB50-48C0-98EF-4561F50A99A0}" srcOrd="1" destOrd="0" presId="urn:microsoft.com/office/officeart/2005/8/layout/orgChart1"/>
    <dgm:cxn modelId="{C3CC361A-D27F-4975-A752-92274110656A}" type="presParOf" srcId="{82B27239-DB50-48C0-98EF-4561F50A99A0}" destId="{B31DFD4E-59B6-472A-8896-E57D773B962A}" srcOrd="0" destOrd="0" presId="urn:microsoft.com/office/officeart/2005/8/layout/orgChart1"/>
    <dgm:cxn modelId="{EF4C1DD0-0BF9-4A26-8EF6-18D879DF54A6}" type="presParOf" srcId="{82B27239-DB50-48C0-98EF-4561F50A99A0}" destId="{D4F20928-6618-4880-B84C-0EBA1E7DEE85}" srcOrd="1" destOrd="0" presId="urn:microsoft.com/office/officeart/2005/8/layout/orgChart1"/>
    <dgm:cxn modelId="{E7D5AF9E-4FAC-4620-AFE9-1B6358AED1C3}" type="presParOf" srcId="{D4F20928-6618-4880-B84C-0EBA1E7DEE85}" destId="{F7847C15-3587-47C8-9ECE-21C9EC6EE392}" srcOrd="0" destOrd="0" presId="urn:microsoft.com/office/officeart/2005/8/layout/orgChart1"/>
    <dgm:cxn modelId="{8D9E9C9B-1DD8-4762-9F88-110F209DCE69}" type="presParOf" srcId="{F7847C15-3587-47C8-9ECE-21C9EC6EE392}" destId="{ADFDA7C2-6C87-4960-A7C9-128E02ABAA74}" srcOrd="0" destOrd="0" presId="urn:microsoft.com/office/officeart/2005/8/layout/orgChart1"/>
    <dgm:cxn modelId="{04AE080C-392E-4AC4-A402-0A41FE3BCFBA}" type="presParOf" srcId="{F7847C15-3587-47C8-9ECE-21C9EC6EE392}" destId="{DC688568-E08A-4201-BE29-68FE256B8B16}" srcOrd="1" destOrd="0" presId="urn:microsoft.com/office/officeart/2005/8/layout/orgChart1"/>
    <dgm:cxn modelId="{55C88F91-EB52-4243-820A-BD7F9B2343CD}" type="presParOf" srcId="{D4F20928-6618-4880-B84C-0EBA1E7DEE85}" destId="{DBF6B6AC-1B2A-4685-8765-D9F2C7C8049B}" srcOrd="1" destOrd="0" presId="urn:microsoft.com/office/officeart/2005/8/layout/orgChart1"/>
    <dgm:cxn modelId="{6E19D490-0EA1-4FC8-A75E-EEF39765D339}" type="presParOf" srcId="{D4F20928-6618-4880-B84C-0EBA1E7DEE85}" destId="{83E9A06B-03D5-4EA3-838C-F97E3ECA45CA}" srcOrd="2" destOrd="0" presId="urn:microsoft.com/office/officeart/2005/8/layout/orgChart1"/>
    <dgm:cxn modelId="{A2EAF526-2B57-4C41-A8D8-D2BFF90B876F}" type="presParOf" srcId="{82B27239-DB50-48C0-98EF-4561F50A99A0}" destId="{EF232F5D-C845-4FDD-B5DD-937AD58D6FAA}" srcOrd="2" destOrd="0" presId="urn:microsoft.com/office/officeart/2005/8/layout/orgChart1"/>
    <dgm:cxn modelId="{68FC2082-1182-4E01-A16F-1162084F31E6}" type="presParOf" srcId="{82B27239-DB50-48C0-98EF-4561F50A99A0}" destId="{ACDEC652-D7EB-46F2-8377-CB0B78949C49}" srcOrd="3" destOrd="0" presId="urn:microsoft.com/office/officeart/2005/8/layout/orgChart1"/>
    <dgm:cxn modelId="{9714D0F4-4749-47DD-921F-E19DEAED6613}" type="presParOf" srcId="{ACDEC652-D7EB-46F2-8377-CB0B78949C49}" destId="{0D49C1D0-E95E-431F-9CED-803026EE93E7}" srcOrd="0" destOrd="0" presId="urn:microsoft.com/office/officeart/2005/8/layout/orgChart1"/>
    <dgm:cxn modelId="{058B85A1-2887-49DA-97E1-C91A87898045}" type="presParOf" srcId="{0D49C1D0-E95E-431F-9CED-803026EE93E7}" destId="{58C07EBC-D2DA-44D9-8737-E7F32A9873BB}" srcOrd="0" destOrd="0" presId="urn:microsoft.com/office/officeart/2005/8/layout/orgChart1"/>
    <dgm:cxn modelId="{72776BCD-6D1B-42A6-AFE1-D8800346D905}" type="presParOf" srcId="{0D49C1D0-E95E-431F-9CED-803026EE93E7}" destId="{243DF330-061C-4291-A56C-B38F92E91E63}" srcOrd="1" destOrd="0" presId="urn:microsoft.com/office/officeart/2005/8/layout/orgChart1"/>
    <dgm:cxn modelId="{0678191C-2DF5-4C2F-8556-053A4E162257}" type="presParOf" srcId="{ACDEC652-D7EB-46F2-8377-CB0B78949C49}" destId="{A85A794F-91A4-4D94-BDA5-0358EA1F8A0D}" srcOrd="1" destOrd="0" presId="urn:microsoft.com/office/officeart/2005/8/layout/orgChart1"/>
    <dgm:cxn modelId="{E64BFD10-12EC-4349-A32E-A0C8AD0B2ECC}" type="presParOf" srcId="{ACDEC652-D7EB-46F2-8377-CB0B78949C49}" destId="{1DCCF198-477F-468F-A5B6-01CEDC8CF469}" srcOrd="2" destOrd="0" presId="urn:microsoft.com/office/officeart/2005/8/layout/orgChart1"/>
    <dgm:cxn modelId="{389373A5-69D7-4B2E-A141-1C0C675AF7AD}" type="presParOf" srcId="{82B27239-DB50-48C0-98EF-4561F50A99A0}" destId="{06F16E3A-F82E-4BC4-9C93-78E464E910DD}" srcOrd="4" destOrd="0" presId="urn:microsoft.com/office/officeart/2005/8/layout/orgChart1"/>
    <dgm:cxn modelId="{04A9CABD-6775-4F12-B0D6-62922E84E35B}" type="presParOf" srcId="{82B27239-DB50-48C0-98EF-4561F50A99A0}" destId="{C780A496-12F0-41A3-817E-E3417AAE07C4}" srcOrd="5" destOrd="0" presId="urn:microsoft.com/office/officeart/2005/8/layout/orgChart1"/>
    <dgm:cxn modelId="{5A8EA469-392C-43BF-9E5E-F9F86C82B95C}" type="presParOf" srcId="{C780A496-12F0-41A3-817E-E3417AAE07C4}" destId="{1975EE91-9413-4120-83FE-B137C46B6C23}" srcOrd="0" destOrd="0" presId="urn:microsoft.com/office/officeart/2005/8/layout/orgChart1"/>
    <dgm:cxn modelId="{2B5EEDE9-92CA-4EBA-9172-621D4BA9DA4A}" type="presParOf" srcId="{1975EE91-9413-4120-83FE-B137C46B6C23}" destId="{4EAAAF1B-8E7C-4B03-9921-FBEB55E077E4}" srcOrd="0" destOrd="0" presId="urn:microsoft.com/office/officeart/2005/8/layout/orgChart1"/>
    <dgm:cxn modelId="{F58F3DDB-214A-41AF-B181-5373F70E9A32}" type="presParOf" srcId="{1975EE91-9413-4120-83FE-B137C46B6C23}" destId="{39254C42-DFFF-4D21-A53E-8C83AB214126}" srcOrd="1" destOrd="0" presId="urn:microsoft.com/office/officeart/2005/8/layout/orgChart1"/>
    <dgm:cxn modelId="{56CD6AE6-567E-4F4F-8620-1CE10FD663EA}" type="presParOf" srcId="{C780A496-12F0-41A3-817E-E3417AAE07C4}" destId="{9CBD07E0-0F03-49F0-8835-E78B79B2AA9C}" srcOrd="1" destOrd="0" presId="urn:microsoft.com/office/officeart/2005/8/layout/orgChart1"/>
    <dgm:cxn modelId="{0BE8CDEC-AA32-46B2-A7EF-B6395DB370CD}" type="presParOf" srcId="{C780A496-12F0-41A3-817E-E3417AAE07C4}" destId="{C6F5FA8F-39D1-4169-8677-88E7D7FCC0F4}" srcOrd="2" destOrd="0" presId="urn:microsoft.com/office/officeart/2005/8/layout/orgChart1"/>
    <dgm:cxn modelId="{8C9F14D8-19F9-4433-A11E-347E0BA8FB5B}" type="presParOf" srcId="{940B2FA7-3ABE-4274-8C85-3DB3586A6188}" destId="{6DE2A2EC-7883-4189-BCB9-26D3DFE93A21}" srcOrd="2" destOrd="0" presId="urn:microsoft.com/office/officeart/2005/8/layout/orgChart1"/>
    <dgm:cxn modelId="{81C9CAB3-1FC9-4FB1-9B74-43336AAD325E}" type="presParOf" srcId="{04DC2D80-7584-4802-B323-8D917E5ABB5D}" destId="{56A5EBFE-9C14-46CE-9F3A-CA7582B18DDF}" srcOrd="8" destOrd="0" presId="urn:microsoft.com/office/officeart/2005/8/layout/orgChart1"/>
    <dgm:cxn modelId="{A20A21F2-2326-4060-A102-49251316E2A0}" type="presParOf" srcId="{04DC2D80-7584-4802-B323-8D917E5ABB5D}" destId="{8CA1A677-EF69-43E3-BA68-BB21DB56C1BB}" srcOrd="9" destOrd="0" presId="urn:microsoft.com/office/officeart/2005/8/layout/orgChart1"/>
    <dgm:cxn modelId="{00C61C42-BB3B-4E8D-BFE0-D328C78DD052}" type="presParOf" srcId="{8CA1A677-EF69-43E3-BA68-BB21DB56C1BB}" destId="{A25AAC36-F499-4C34-B2AB-81B151389BC6}" srcOrd="0" destOrd="0" presId="urn:microsoft.com/office/officeart/2005/8/layout/orgChart1"/>
    <dgm:cxn modelId="{9505CBEC-D4C2-4F86-9E28-D615D878F9FC}" type="presParOf" srcId="{A25AAC36-F499-4C34-B2AB-81B151389BC6}" destId="{6A61E677-1EF8-4629-B35C-1994D5C3BAD9}" srcOrd="0" destOrd="0" presId="urn:microsoft.com/office/officeart/2005/8/layout/orgChart1"/>
    <dgm:cxn modelId="{3623E70E-C06F-49B7-BA88-534CBF17A192}" type="presParOf" srcId="{A25AAC36-F499-4C34-B2AB-81B151389BC6}" destId="{CCDF4730-A784-4F50-AAC5-2801E9F29625}" srcOrd="1" destOrd="0" presId="urn:microsoft.com/office/officeart/2005/8/layout/orgChart1"/>
    <dgm:cxn modelId="{6C33C5F8-4687-4609-BB3A-F78EFA9791F3}" type="presParOf" srcId="{8CA1A677-EF69-43E3-BA68-BB21DB56C1BB}" destId="{355D00B6-81C3-47AA-8100-2216CCBB0A6F}" srcOrd="1" destOrd="0" presId="urn:microsoft.com/office/officeart/2005/8/layout/orgChart1"/>
    <dgm:cxn modelId="{92042BBC-D84B-4BBD-9B21-3B7933B2D7BD}" type="presParOf" srcId="{355D00B6-81C3-47AA-8100-2216CCBB0A6F}" destId="{684204D4-BD71-4B5F-ACB1-A4405D001995}" srcOrd="0" destOrd="0" presId="urn:microsoft.com/office/officeart/2005/8/layout/orgChart1"/>
    <dgm:cxn modelId="{108BF876-ECB0-4695-9B81-D7D0EC007349}" type="presParOf" srcId="{355D00B6-81C3-47AA-8100-2216CCBB0A6F}" destId="{B1CE15A3-BFD7-4340-AC32-6157DE392D90}" srcOrd="1" destOrd="0" presId="urn:microsoft.com/office/officeart/2005/8/layout/orgChart1"/>
    <dgm:cxn modelId="{1137CB1C-2902-4D9D-9C78-A03AD2B878D4}" type="presParOf" srcId="{B1CE15A3-BFD7-4340-AC32-6157DE392D90}" destId="{A69FED0D-C7EF-40C8-A686-9832FAAC75F0}" srcOrd="0" destOrd="0" presId="urn:microsoft.com/office/officeart/2005/8/layout/orgChart1"/>
    <dgm:cxn modelId="{0CE2250C-04EE-4AA0-BEAA-FE19062BFB0E}" type="presParOf" srcId="{A69FED0D-C7EF-40C8-A686-9832FAAC75F0}" destId="{80D3754C-D3F9-4E09-A0CC-AB5A9584C2E0}" srcOrd="0" destOrd="0" presId="urn:microsoft.com/office/officeart/2005/8/layout/orgChart1"/>
    <dgm:cxn modelId="{EC5C6557-898D-4401-9149-9C223AF56CE9}" type="presParOf" srcId="{A69FED0D-C7EF-40C8-A686-9832FAAC75F0}" destId="{2B6015E5-4B14-4745-AA3F-61D889A9FCE1}" srcOrd="1" destOrd="0" presId="urn:microsoft.com/office/officeart/2005/8/layout/orgChart1"/>
    <dgm:cxn modelId="{9436EDE2-4B9A-4FA6-A0DF-7356C79FAF19}" type="presParOf" srcId="{B1CE15A3-BFD7-4340-AC32-6157DE392D90}" destId="{78D2C5C9-F1DD-481D-BA1D-74B13ED9CA2C}" srcOrd="1" destOrd="0" presId="urn:microsoft.com/office/officeart/2005/8/layout/orgChart1"/>
    <dgm:cxn modelId="{BC7636D1-2701-4699-9E63-DFFC88A20E55}" type="presParOf" srcId="{B1CE15A3-BFD7-4340-AC32-6157DE392D90}" destId="{B7A989FB-9446-46AF-99CB-6A9F5A2CBBCB}" srcOrd="2" destOrd="0" presId="urn:microsoft.com/office/officeart/2005/8/layout/orgChart1"/>
    <dgm:cxn modelId="{E1DC6410-18A8-4A53-A06C-DAADB0C0C2B0}" type="presParOf" srcId="{355D00B6-81C3-47AA-8100-2216CCBB0A6F}" destId="{0576E540-8164-49C8-AA44-7D63A3A9D36C}" srcOrd="2" destOrd="0" presId="urn:microsoft.com/office/officeart/2005/8/layout/orgChart1"/>
    <dgm:cxn modelId="{F24F88FA-C876-4EBD-95FD-FB2B8F1A1388}" type="presParOf" srcId="{355D00B6-81C3-47AA-8100-2216CCBB0A6F}" destId="{ABACE38E-809E-4DF2-810C-0B042702A94B}" srcOrd="3" destOrd="0" presId="urn:microsoft.com/office/officeart/2005/8/layout/orgChart1"/>
    <dgm:cxn modelId="{81F67A53-175C-4C48-8465-2F5341D391AC}" type="presParOf" srcId="{ABACE38E-809E-4DF2-810C-0B042702A94B}" destId="{69AF39F6-1984-48C1-B192-F15142FAA1CC}" srcOrd="0" destOrd="0" presId="urn:microsoft.com/office/officeart/2005/8/layout/orgChart1"/>
    <dgm:cxn modelId="{881B74D5-2DE2-45AA-91CE-09FCF6863A44}" type="presParOf" srcId="{69AF39F6-1984-48C1-B192-F15142FAA1CC}" destId="{732F0E7F-5343-4927-904B-66FC2136FB57}" srcOrd="0" destOrd="0" presId="urn:microsoft.com/office/officeart/2005/8/layout/orgChart1"/>
    <dgm:cxn modelId="{07495414-DE65-4CE4-B63F-BD4671569895}" type="presParOf" srcId="{69AF39F6-1984-48C1-B192-F15142FAA1CC}" destId="{301B38A8-CDE7-4CB5-A4DA-F0249D465C45}" srcOrd="1" destOrd="0" presId="urn:microsoft.com/office/officeart/2005/8/layout/orgChart1"/>
    <dgm:cxn modelId="{23098D22-7AD2-4F44-94C2-6D0D3CB30CF2}" type="presParOf" srcId="{ABACE38E-809E-4DF2-810C-0B042702A94B}" destId="{8416B0D3-1CA2-4DF4-9411-D579C790B14C}" srcOrd="1" destOrd="0" presId="urn:microsoft.com/office/officeart/2005/8/layout/orgChart1"/>
    <dgm:cxn modelId="{69F8017D-E1EA-4F97-AC68-E61516DFF197}" type="presParOf" srcId="{ABACE38E-809E-4DF2-810C-0B042702A94B}" destId="{9F6AB1F6-EBD3-49E3-8470-ACA4043FD0C9}" srcOrd="2" destOrd="0" presId="urn:microsoft.com/office/officeart/2005/8/layout/orgChart1"/>
    <dgm:cxn modelId="{7E45F3B6-2343-427E-BB28-355456952133}" type="presParOf" srcId="{8CA1A677-EF69-43E3-BA68-BB21DB56C1BB}" destId="{127E9625-F58D-4767-A00C-8F5D20DB8AC3}" srcOrd="2" destOrd="0" presId="urn:microsoft.com/office/officeart/2005/8/layout/orgChart1"/>
    <dgm:cxn modelId="{79191177-1EF1-4669-8CD0-B401E9E527B0}" type="presParOf" srcId="{04DC2D80-7584-4802-B323-8D917E5ABB5D}" destId="{3AE1A25A-E919-4C19-BD30-87C910478405}" srcOrd="10" destOrd="0" presId="urn:microsoft.com/office/officeart/2005/8/layout/orgChart1"/>
    <dgm:cxn modelId="{964BEB73-FB92-4DBB-93EC-A1D6BE06E7F6}" type="presParOf" srcId="{04DC2D80-7584-4802-B323-8D917E5ABB5D}" destId="{A9776412-95F2-4083-94BB-2053A1004A66}" srcOrd="11" destOrd="0" presId="urn:microsoft.com/office/officeart/2005/8/layout/orgChart1"/>
    <dgm:cxn modelId="{838EDD18-DFA7-47EB-9FDC-765A8CF30F7D}" type="presParOf" srcId="{A9776412-95F2-4083-94BB-2053A1004A66}" destId="{2982E697-6938-413F-9CB7-28FD7CF6C2C9}" srcOrd="0" destOrd="0" presId="urn:microsoft.com/office/officeart/2005/8/layout/orgChart1"/>
    <dgm:cxn modelId="{373BC25B-E461-4551-BB70-044E72517204}" type="presParOf" srcId="{2982E697-6938-413F-9CB7-28FD7CF6C2C9}" destId="{96A6A03F-E10E-4D82-98F7-E666ABF611CC}" srcOrd="0" destOrd="0" presId="urn:microsoft.com/office/officeart/2005/8/layout/orgChart1"/>
    <dgm:cxn modelId="{307BED8D-CFEB-4F18-B98F-21DFCFDCCF80}" type="presParOf" srcId="{2982E697-6938-413F-9CB7-28FD7CF6C2C9}" destId="{7924CE60-6722-4C8D-AC8B-06856F60E04B}" srcOrd="1" destOrd="0" presId="urn:microsoft.com/office/officeart/2005/8/layout/orgChart1"/>
    <dgm:cxn modelId="{7DEE1DD3-C8DB-462F-892E-57BFD237902C}" type="presParOf" srcId="{A9776412-95F2-4083-94BB-2053A1004A66}" destId="{7032612C-AF4A-4C0C-9105-265F913E84F1}" srcOrd="1" destOrd="0" presId="urn:microsoft.com/office/officeart/2005/8/layout/orgChart1"/>
    <dgm:cxn modelId="{D8095399-19FB-47A0-AA8C-7769474CAC47}" type="presParOf" srcId="{7032612C-AF4A-4C0C-9105-265F913E84F1}" destId="{C6EC8728-DF66-4D4B-A826-7E259574C213}" srcOrd="0" destOrd="0" presId="urn:microsoft.com/office/officeart/2005/8/layout/orgChart1"/>
    <dgm:cxn modelId="{2FBD0DE4-3508-469E-9FC0-3DA76A9654AB}" type="presParOf" srcId="{7032612C-AF4A-4C0C-9105-265F913E84F1}" destId="{376E45FF-5BD9-45DD-A49D-32DF1299FE3B}" srcOrd="1" destOrd="0" presId="urn:microsoft.com/office/officeart/2005/8/layout/orgChart1"/>
    <dgm:cxn modelId="{8B346E55-3DBF-4D95-B3FA-3CBEC3B5A500}" type="presParOf" srcId="{376E45FF-5BD9-45DD-A49D-32DF1299FE3B}" destId="{AA8A841B-8F5D-4197-B2C3-62A0D60E9344}" srcOrd="0" destOrd="0" presId="urn:microsoft.com/office/officeart/2005/8/layout/orgChart1"/>
    <dgm:cxn modelId="{58C99F40-BF85-4729-A80F-7B742DB9944F}" type="presParOf" srcId="{AA8A841B-8F5D-4197-B2C3-62A0D60E9344}" destId="{35BFC354-4F98-4840-9A1B-4E2ADC1D444F}" srcOrd="0" destOrd="0" presId="urn:microsoft.com/office/officeart/2005/8/layout/orgChart1"/>
    <dgm:cxn modelId="{92750DA4-B6EB-4D81-B513-9195CC41ABC3}" type="presParOf" srcId="{AA8A841B-8F5D-4197-B2C3-62A0D60E9344}" destId="{D4DB5C41-3674-412C-94C3-105D23E65EB4}" srcOrd="1" destOrd="0" presId="urn:microsoft.com/office/officeart/2005/8/layout/orgChart1"/>
    <dgm:cxn modelId="{2845886D-F7BA-477C-B07F-9122783F27A2}" type="presParOf" srcId="{376E45FF-5BD9-45DD-A49D-32DF1299FE3B}" destId="{0775A769-2817-4F98-B4B6-45E1ABDADACC}" srcOrd="1" destOrd="0" presId="urn:microsoft.com/office/officeart/2005/8/layout/orgChart1"/>
    <dgm:cxn modelId="{BB23635C-7134-4963-B69C-2515CF292465}" type="presParOf" srcId="{376E45FF-5BD9-45DD-A49D-32DF1299FE3B}" destId="{25976B56-21DE-4D1A-A7EF-08E74FBDD4F0}" srcOrd="2" destOrd="0" presId="urn:microsoft.com/office/officeart/2005/8/layout/orgChart1"/>
    <dgm:cxn modelId="{2CA3AC1F-40CB-4789-B0CF-701067384760}" type="presParOf" srcId="{7032612C-AF4A-4C0C-9105-265F913E84F1}" destId="{FB05B035-F5A8-4DC9-B5F3-74B954BC378E}" srcOrd="2" destOrd="0" presId="urn:microsoft.com/office/officeart/2005/8/layout/orgChart1"/>
    <dgm:cxn modelId="{3E95C881-1896-415E-BA3E-790A4E9B8EAB}" type="presParOf" srcId="{7032612C-AF4A-4C0C-9105-265F913E84F1}" destId="{56111A64-9DDE-44EC-8787-170FEB489F4B}" srcOrd="3" destOrd="0" presId="urn:microsoft.com/office/officeart/2005/8/layout/orgChart1"/>
    <dgm:cxn modelId="{79D2609E-5F40-4A7E-907C-BA08EE39C6BC}" type="presParOf" srcId="{56111A64-9DDE-44EC-8787-170FEB489F4B}" destId="{B0423B6C-75BF-4628-A151-5D56D848B404}" srcOrd="0" destOrd="0" presId="urn:microsoft.com/office/officeart/2005/8/layout/orgChart1"/>
    <dgm:cxn modelId="{C41BB58D-9F17-46BA-B93B-A5A1964A6E75}" type="presParOf" srcId="{B0423B6C-75BF-4628-A151-5D56D848B404}" destId="{BB8045C4-5495-455A-9B37-CFB067BB6EF7}" srcOrd="0" destOrd="0" presId="urn:microsoft.com/office/officeart/2005/8/layout/orgChart1"/>
    <dgm:cxn modelId="{68BDDE23-02F0-44FE-A3AE-6A319517BE49}" type="presParOf" srcId="{B0423B6C-75BF-4628-A151-5D56D848B404}" destId="{928D95CD-2770-4B1F-99AF-E854F0ED2FCA}" srcOrd="1" destOrd="0" presId="urn:microsoft.com/office/officeart/2005/8/layout/orgChart1"/>
    <dgm:cxn modelId="{19752F7E-81EC-47EC-86B4-E517B31918AE}" type="presParOf" srcId="{56111A64-9DDE-44EC-8787-170FEB489F4B}" destId="{D07D8D97-3F52-4089-AB1D-03FC2AA75941}" srcOrd="1" destOrd="0" presId="urn:microsoft.com/office/officeart/2005/8/layout/orgChart1"/>
    <dgm:cxn modelId="{47EE05B9-B4E5-495A-893B-CA3269973EAE}" type="presParOf" srcId="{56111A64-9DDE-44EC-8787-170FEB489F4B}" destId="{57CEC1CC-E552-44AE-B80C-4AD5EAD60A03}" srcOrd="2" destOrd="0" presId="urn:microsoft.com/office/officeart/2005/8/layout/orgChart1"/>
    <dgm:cxn modelId="{1C91D295-89A1-4452-8C77-BA4A8E16ADDD}" type="presParOf" srcId="{7032612C-AF4A-4C0C-9105-265F913E84F1}" destId="{1B19336B-FA9F-45C3-B860-B874FEDD1945}" srcOrd="4" destOrd="0" presId="urn:microsoft.com/office/officeart/2005/8/layout/orgChart1"/>
    <dgm:cxn modelId="{35D84338-F80E-439D-A1FA-B7301E2E6E23}" type="presParOf" srcId="{7032612C-AF4A-4C0C-9105-265F913E84F1}" destId="{3C633193-1D14-4AB2-98D6-E02C3A2C2DDC}" srcOrd="5" destOrd="0" presId="urn:microsoft.com/office/officeart/2005/8/layout/orgChart1"/>
    <dgm:cxn modelId="{0FFB8977-F9F8-4000-A1EA-5C85057E1630}" type="presParOf" srcId="{3C633193-1D14-4AB2-98D6-E02C3A2C2DDC}" destId="{BC10561F-E894-4499-9D3F-96857A74E8C2}" srcOrd="0" destOrd="0" presId="urn:microsoft.com/office/officeart/2005/8/layout/orgChart1"/>
    <dgm:cxn modelId="{D60E8972-D8A4-449C-A3DB-0F34DDD05106}" type="presParOf" srcId="{BC10561F-E894-4499-9D3F-96857A74E8C2}" destId="{273B9905-9F8B-4E60-86C7-1F452319C8E6}" srcOrd="0" destOrd="0" presId="urn:microsoft.com/office/officeart/2005/8/layout/orgChart1"/>
    <dgm:cxn modelId="{88A5F06A-2DA2-4698-B8D8-BD00827C89B3}" type="presParOf" srcId="{BC10561F-E894-4499-9D3F-96857A74E8C2}" destId="{5963825A-14B0-49A9-A018-04AAE05BAB8F}" srcOrd="1" destOrd="0" presId="urn:microsoft.com/office/officeart/2005/8/layout/orgChart1"/>
    <dgm:cxn modelId="{5682FCE3-BB59-4EEA-BD11-E2E71B688432}" type="presParOf" srcId="{3C633193-1D14-4AB2-98D6-E02C3A2C2DDC}" destId="{6204AB45-CACB-473B-BF95-882B7EC5EFD7}" srcOrd="1" destOrd="0" presId="urn:microsoft.com/office/officeart/2005/8/layout/orgChart1"/>
    <dgm:cxn modelId="{6AE11F99-CBE6-4080-A201-5C9DB5B82C97}" type="presParOf" srcId="{3C633193-1D14-4AB2-98D6-E02C3A2C2DDC}" destId="{3BFF36F2-F9FF-4A3A-ABF4-D36C6F5191B3}" srcOrd="2" destOrd="0" presId="urn:microsoft.com/office/officeart/2005/8/layout/orgChart1"/>
    <dgm:cxn modelId="{90C1B010-301A-41F8-981E-6535F04A2B50}" type="presParOf" srcId="{7032612C-AF4A-4C0C-9105-265F913E84F1}" destId="{5E059745-B87A-4F87-9840-3069B51857C4}" srcOrd="6" destOrd="0" presId="urn:microsoft.com/office/officeart/2005/8/layout/orgChart1"/>
    <dgm:cxn modelId="{7EA77B95-3E21-4580-8492-A93ACA9160A1}" type="presParOf" srcId="{7032612C-AF4A-4C0C-9105-265F913E84F1}" destId="{3EDCAB74-3933-4209-ACB1-5289EAA675B2}" srcOrd="7" destOrd="0" presId="urn:microsoft.com/office/officeart/2005/8/layout/orgChart1"/>
    <dgm:cxn modelId="{5AA24C6B-8C4D-4A4F-8E21-5A597D4FC518}" type="presParOf" srcId="{3EDCAB74-3933-4209-ACB1-5289EAA675B2}" destId="{559B0D61-48A2-4CDD-BBC8-A3F9B66625A7}" srcOrd="0" destOrd="0" presId="urn:microsoft.com/office/officeart/2005/8/layout/orgChart1"/>
    <dgm:cxn modelId="{11212186-9078-4346-A3DA-E13D9B174695}" type="presParOf" srcId="{559B0D61-48A2-4CDD-BBC8-A3F9B66625A7}" destId="{12D87E06-A9C4-4321-BD38-28B21875585F}" srcOrd="0" destOrd="0" presId="urn:microsoft.com/office/officeart/2005/8/layout/orgChart1"/>
    <dgm:cxn modelId="{1DFF55B8-3338-4F7A-A395-F274C75CE9E9}" type="presParOf" srcId="{559B0D61-48A2-4CDD-BBC8-A3F9B66625A7}" destId="{E958E3CE-3958-4976-A46F-502C7F9F0CB8}" srcOrd="1" destOrd="0" presId="urn:microsoft.com/office/officeart/2005/8/layout/orgChart1"/>
    <dgm:cxn modelId="{CEF999BF-D613-4712-92DF-E77A0F11D9E8}" type="presParOf" srcId="{3EDCAB74-3933-4209-ACB1-5289EAA675B2}" destId="{53992D8A-7ED4-46CA-9ED6-D2FE23752557}" srcOrd="1" destOrd="0" presId="urn:microsoft.com/office/officeart/2005/8/layout/orgChart1"/>
    <dgm:cxn modelId="{70C63B59-A3E6-47E8-899D-0FFF37EDDD7D}" type="presParOf" srcId="{3EDCAB74-3933-4209-ACB1-5289EAA675B2}" destId="{3AB19788-6E47-4045-8BBE-6EFF2CD5021E}" srcOrd="2" destOrd="0" presId="urn:microsoft.com/office/officeart/2005/8/layout/orgChart1"/>
    <dgm:cxn modelId="{5A9CDEA8-1628-4405-868E-E259FD10C37D}" type="presParOf" srcId="{A9776412-95F2-4083-94BB-2053A1004A66}" destId="{5DE2A66E-C805-43B8-AAB0-16FA29AC43B2}" srcOrd="2" destOrd="0" presId="urn:microsoft.com/office/officeart/2005/8/layout/orgChart1"/>
    <dgm:cxn modelId="{6AB07595-32EF-4CB5-9CFD-03A75EE02DFB}" type="presParOf" srcId="{822E5D94-C1E1-4A87-B820-39288A1E9CF2}" destId="{33E7B286-73FB-4056-A41F-046110AFDF6D}" srcOrd="2" destOrd="0" presId="urn:microsoft.com/office/officeart/2005/8/layout/orgChart1"/>
  </dgm:cxnLst>
  <dgm:bg/>
  <dgm:whole>
    <a:effectLst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89576F-4FD6-48B2-8202-30FA498E7BB9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6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A85D5C7-F320-4AC5-83FF-8D9CC8E03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98D3-6ADD-4BA9-8941-78E5C2BFA189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B932E-7AF0-4403-BF8A-274065C9E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1157B-69C7-4E8E-8DE8-F1D778F79FFD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E1947-3E82-4654-94F6-90D30E7B7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C788D-310D-4E5A-A469-D5648652AC96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9FCE-BB12-4DD1-AA06-7EB651C48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155B1-7C28-4BB1-8524-E8D60D30F65B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4A57-375A-4060-BCDD-F76D650AE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21509-1FE1-4A04-830C-2EBFE3703772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29681-A2D2-4283-AF4B-2CB5A74C13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A3EF9-7EA9-4394-862D-990E3C0E37CF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5E2D0-9204-45C5-B6DD-E58D6E771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6ADB4-559D-4D26-88F9-E14310CFB17A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B3DB2-AEBA-47EB-ADBE-98FBEBF32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1F83F-DB85-416E-A14A-74DFC1BDE300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5267D-1799-43FA-B9C1-F0C6971BC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E5271-7BB4-4DB7-BF90-CA2899A241DB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3649E-88DC-479D-9BA5-C815024B6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D36EA-567C-4E90-9AEE-7C53A7B42B2B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E66D7-7B18-4DD6-88C9-6446A0196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4983E-FEA0-4E0C-92D6-956F76F4BC14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78ED7-F2AD-4D87-A35E-522848DF3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4FD090-41FF-43F1-B8BD-C65D64A2BD7B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8B4ED6-EFE7-4408-94A4-3D53FB5E2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1196975"/>
            <a:ext cx="8207375" cy="48958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uk-UA" sz="5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sz="5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sz="5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uk-UA" sz="5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5000" b="1" dirty="0" smtClean="0">
                <a:solidFill>
                  <a:srgbClr val="000099"/>
                </a:solidFill>
                <a:latin typeface="Times New Roman" pitchFamily="18" charset="0"/>
              </a:rPr>
              <a:t>ЗВІТУВАННЯ КЕРІВНИКА ЗАКЛАДУ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5000" b="1" dirty="0" smtClean="0">
                <a:solidFill>
                  <a:srgbClr val="000099"/>
                </a:solidFill>
                <a:latin typeface="Times New Roman" pitchFamily="18" charset="0"/>
              </a:rPr>
              <a:t>2017-2018 н. р.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uk-UA" sz="5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                                          Комунальний заклад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                                          «Дошкільний навчальний 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                                          заклад (ясла-садок) № 136 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                                          Харківської міської ради»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endParaRPr lang="uk-UA" sz="20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                                          Завідувач 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                                          </a:t>
            </a:r>
            <a:r>
              <a:rPr lang="uk-UA" sz="2000" b="1" dirty="0" err="1" smtClean="0">
                <a:solidFill>
                  <a:srgbClr val="000099"/>
                </a:solidFill>
                <a:latin typeface="Times New Roman" pitchFamily="18" charset="0"/>
              </a:rPr>
              <a:t>Свинаренко</a:t>
            </a: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</a:rPr>
              <a:t> Р.Г.</a:t>
            </a:r>
            <a:endParaRPr lang="ru-RU" sz="2000" b="1" dirty="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188913"/>
            <a:ext cx="6707187" cy="936625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ПРОФЕСІЙНЕ ЗРОСТАННЯ ПЕДАГОГІВ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</a:rPr>
              <a:t>(засідання педагогічної майстерні з розвитку зв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</a:rPr>
              <a:t>’</a:t>
            </a:r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</a:rPr>
              <a:t>язного мовлення, відкриті заняття)</a:t>
            </a:r>
            <a:endParaRPr lang="ru-RU" sz="2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19275"/>
            <a:ext cx="849630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188913"/>
            <a:ext cx="6707187" cy="936625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ПРОФЕСІЙНЕ ЗРОСТАННЯ ПЕДАГОГІВ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</a:rPr>
              <a:t>(засідання педагогічної майстерні з розвитку зв</a:t>
            </a:r>
            <a:r>
              <a:rPr lang="en-US" sz="2400" b="1" smtClean="0">
                <a:solidFill>
                  <a:srgbClr val="000099"/>
                </a:solidFill>
                <a:latin typeface="Times New Roman" pitchFamily="18" charset="0"/>
              </a:rPr>
              <a:t>’</a:t>
            </a:r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</a:rPr>
              <a:t>язного мовлення, відкриті заняття)</a:t>
            </a:r>
            <a:endParaRPr lang="ru-RU" sz="2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819275"/>
            <a:ext cx="860107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981075"/>
          </a:xfrm>
        </p:spPr>
        <p:txBody>
          <a:bodyPr/>
          <a:lstStyle/>
          <a:p>
            <a: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  <a:t>ЗАБЕЗПЕЧЕНІСТЬ КАДРАМИ</a:t>
            </a:r>
            <a:endParaRPr lang="ru-RU" sz="35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268413"/>
            <a:ext cx="8642350" cy="48577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9900CC"/>
                </a:solidFill>
              </a:rPr>
              <a:t>                 </a:t>
            </a:r>
            <a:endParaRPr lang="ru-RU" sz="2800" b="1" dirty="0" smtClean="0">
              <a:solidFill>
                <a:srgbClr val="9900CC"/>
              </a:solidFill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uk-UA" sz="4000" dirty="0" smtClean="0">
                <a:solidFill>
                  <a:srgbClr val="9900CC"/>
                </a:solidFill>
                <a:latin typeface="Times New Roman" pitchFamily="18" charset="0"/>
              </a:rPr>
              <a:t>Працює – 52  працівники</a:t>
            </a:r>
          </a:p>
          <a:p>
            <a:pPr>
              <a:buFont typeface="Arial" charset="0"/>
              <a:buNone/>
            </a:pPr>
            <a:endParaRPr lang="uk-UA" sz="1500" dirty="0" smtClean="0">
              <a:solidFill>
                <a:srgbClr val="9900CC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uk-UA" sz="3500" i="1" dirty="0" smtClean="0">
                <a:solidFill>
                  <a:srgbClr val="9900CC"/>
                </a:solidFill>
                <a:latin typeface="Times New Roman" pitchFamily="18" charset="0"/>
              </a:rPr>
              <a:t>із них:</a:t>
            </a:r>
          </a:p>
          <a:p>
            <a:pPr>
              <a:buFont typeface="Arial" charset="0"/>
              <a:buNone/>
            </a:pPr>
            <a:endParaRPr lang="uk-UA" sz="1500" i="1" dirty="0" smtClean="0">
              <a:solidFill>
                <a:srgbClr val="9900CC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uk-UA" sz="3500" dirty="0" smtClean="0">
                <a:solidFill>
                  <a:srgbClr val="9900CC"/>
                </a:solidFill>
                <a:latin typeface="Times New Roman" pitchFamily="18" charset="0"/>
              </a:rPr>
              <a:t>педагогічних – 21 працівник,</a:t>
            </a:r>
          </a:p>
          <a:p>
            <a:pPr>
              <a:buFont typeface="Arial" charset="0"/>
              <a:buNone/>
            </a:pPr>
            <a:r>
              <a:rPr lang="uk-UA" sz="3500" dirty="0" smtClean="0">
                <a:solidFill>
                  <a:srgbClr val="9900CC"/>
                </a:solidFill>
                <a:latin typeface="Times New Roman" pitchFamily="18" charset="0"/>
              </a:rPr>
              <a:t>адміністративного персоналі – 4 працівника</a:t>
            </a:r>
          </a:p>
          <a:p>
            <a:pPr>
              <a:buFont typeface="Arial" charset="0"/>
              <a:buNone/>
            </a:pPr>
            <a:endParaRPr lang="ru-RU" sz="3500" dirty="0" smtClean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"/>
          <p:cNvSpPr>
            <a:spLocks noGrp="1"/>
          </p:cNvSpPr>
          <p:nvPr>
            <p:ph type="title"/>
          </p:nvPr>
        </p:nvSpPr>
        <p:spPr>
          <a:xfrm>
            <a:off x="1547813" y="0"/>
            <a:ext cx="7427912" cy="1125538"/>
          </a:xfrm>
        </p:spPr>
        <p:txBody>
          <a:bodyPr/>
          <a:lstStyle/>
          <a:p>
            <a:r>
              <a:rPr lang="uk-UA" sz="3700" b="1" smtClean="0">
                <a:solidFill>
                  <a:srgbClr val="000099"/>
                </a:solidFill>
                <a:latin typeface="Times New Roman" pitchFamily="18" charset="0"/>
              </a:rPr>
              <a:t>КВАЛІФІКАЦІЯ ПЕДПРАЦІВНИКІВ</a:t>
            </a:r>
            <a:endParaRPr lang="ru-RU" sz="37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48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48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1258888" y="1989138"/>
          <a:ext cx="6769100" cy="4032250"/>
        </p:xfrm>
        <a:graphic>
          <a:graphicData uri="http://schemas.openxmlformats.org/presentationml/2006/ole">
            <p:oleObj spid="_x0000_s20486" name="Диаграмма" r:id="rId3" imgW="4972185" imgH="2181135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981075"/>
          </a:xfrm>
        </p:spPr>
        <p:txBody>
          <a:bodyPr/>
          <a:lstStyle/>
          <a:p>
            <a: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  <a:t>ЗАБЕЗПЕЧЕНІСТЬ КАДРАМИ</a:t>
            </a:r>
            <a:endParaRPr lang="ru-RU" sz="35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8674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268413"/>
            <a:ext cx="8642350" cy="4857750"/>
          </a:xfrm>
        </p:spPr>
        <p:txBody>
          <a:bodyPr/>
          <a:lstStyle/>
          <a:p>
            <a:pPr>
              <a:buFont typeface="Arial" charset="0"/>
              <a:buNone/>
            </a:pPr>
            <a:endParaRPr lang="uk-UA" sz="500" u="sng" smtClean="0">
              <a:solidFill>
                <a:srgbClr val="9900CC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uk-UA" sz="3800" u="sng" smtClean="0">
                <a:solidFill>
                  <a:srgbClr val="9900CC"/>
                </a:solidFill>
                <a:latin typeface="Times New Roman" pitchFamily="18" charset="0"/>
              </a:rPr>
              <a:t>Звання </a:t>
            </a:r>
            <a:r>
              <a:rPr lang="ru-RU" sz="3800" u="sng" smtClean="0">
                <a:solidFill>
                  <a:srgbClr val="9900CC"/>
                </a:solidFill>
                <a:latin typeface="Times New Roman" pitchFamily="18" charset="0"/>
              </a:rPr>
              <a:t>«вихователь-методист» мають:</a:t>
            </a:r>
            <a:endParaRPr lang="ru-RU" sz="500" u="sng" smtClean="0">
              <a:solidFill>
                <a:srgbClr val="9900CC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sz="3800" u="sng" smtClean="0">
              <a:solidFill>
                <a:srgbClr val="9900CC"/>
              </a:solidFill>
              <a:latin typeface="Times New Roman" pitchFamily="18" charset="0"/>
            </a:endParaRPr>
          </a:p>
          <a:p>
            <a:r>
              <a:rPr lang="uk-UA" sz="3000" smtClean="0">
                <a:solidFill>
                  <a:srgbClr val="9900CC"/>
                </a:solidFill>
                <a:latin typeface="Times New Roman" pitchFamily="18" charset="0"/>
              </a:rPr>
              <a:t>Свинаренко Раїса Григоріївна, завідувач</a:t>
            </a:r>
          </a:p>
          <a:p>
            <a:r>
              <a:rPr lang="uk-UA" sz="3000" smtClean="0">
                <a:solidFill>
                  <a:srgbClr val="9900CC"/>
                </a:solidFill>
                <a:latin typeface="Times New Roman" pitchFamily="18" charset="0"/>
              </a:rPr>
              <a:t>Карачевцева Наталя Володимирівна, вихователь</a:t>
            </a:r>
          </a:p>
          <a:p>
            <a:r>
              <a:rPr lang="uk-UA" sz="3000" smtClean="0">
                <a:solidFill>
                  <a:srgbClr val="9900CC"/>
                </a:solidFill>
                <a:latin typeface="Times New Roman" pitchFamily="18" charset="0"/>
              </a:rPr>
              <a:t>Чумак Лариса Володимирівна, вихователь</a:t>
            </a:r>
          </a:p>
          <a:p>
            <a:r>
              <a:rPr lang="uk-UA" sz="3000" smtClean="0">
                <a:solidFill>
                  <a:srgbClr val="9900CC"/>
                </a:solidFill>
                <a:latin typeface="Times New Roman" pitchFamily="18" charset="0"/>
              </a:rPr>
              <a:t>Булгакова Олена Борисівна, музичний керівник</a:t>
            </a:r>
          </a:p>
          <a:p>
            <a:endParaRPr lang="uk-UA" sz="3000" smtClean="0">
              <a:solidFill>
                <a:srgbClr val="9900CC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sz="3500" smtClean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2124075" y="260350"/>
            <a:ext cx="7019925" cy="865188"/>
          </a:xfrm>
        </p:spPr>
        <p:txBody>
          <a:bodyPr/>
          <a:lstStyle/>
          <a:p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ДНЗ здійснює свою діяльність відповідно </a:t>
            </a:r>
            <a:r>
              <a:rPr lang="ru-RU" sz="3000" b="1" smtClean="0">
                <a:solidFill>
                  <a:srgbClr val="000099"/>
                </a:solidFill>
                <a:latin typeface="Times New Roman" pitchFamily="18" charset="0"/>
              </a:rPr>
              <a:t>до нормативних документів та законодавчих актів України:</a:t>
            </a:r>
            <a:r>
              <a:rPr lang="ru-RU" sz="4000" smtClean="0"/>
              <a:t> </a:t>
            </a:r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Конституції України</a:t>
            </a:r>
          </a:p>
          <a:p>
            <a:pPr>
              <a:lnSpc>
                <a:spcPct val="8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Закону України “Про дошкільну освіту”</a:t>
            </a:r>
          </a:p>
          <a:p>
            <a:pPr>
              <a:lnSpc>
                <a:spcPct val="8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Базового компоненту дошкільної освіти</a:t>
            </a:r>
            <a:r>
              <a:rPr lang="uk-UA" sz="2800" smtClean="0">
                <a:solidFill>
                  <a:srgbClr val="000099"/>
                </a:solidFill>
                <a:latin typeface="Times New Roman" pitchFamily="18" charset="0"/>
              </a:rPr>
              <a:t> (нова редакція)</a:t>
            </a:r>
            <a:endParaRPr lang="ru-RU" sz="2800" smtClean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Закону України “Про охорону праці”</a:t>
            </a:r>
          </a:p>
          <a:p>
            <a:pPr>
              <a:lnSpc>
                <a:spcPct val="8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Закону України “Про цивільну оборону”</a:t>
            </a:r>
          </a:p>
          <a:p>
            <a:pPr>
              <a:lnSpc>
                <a:spcPct val="8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Закону України “Про дорожній рух”</a:t>
            </a:r>
          </a:p>
          <a:p>
            <a:pPr>
              <a:lnSpc>
                <a:spcPct val="8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Закону України “Про відпустки”</a:t>
            </a:r>
          </a:p>
          <a:p>
            <a:pPr>
              <a:lnSpc>
                <a:spcPct val="8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Кодексу </a:t>
            </a:r>
            <a:r>
              <a:rPr lang="uk-UA" sz="2800" smtClean="0">
                <a:solidFill>
                  <a:srgbClr val="000099"/>
                </a:solidFill>
                <a:latin typeface="Times New Roman" pitchFamily="18" charset="0"/>
              </a:rPr>
              <a:t>Законів П</a:t>
            </a: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ро працю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1979613" y="0"/>
            <a:ext cx="7164387" cy="1196975"/>
          </a:xfrm>
        </p:spPr>
        <p:txBody>
          <a:bodyPr/>
          <a:lstStyle/>
          <a:p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ПРИОРІТЕТНІ НАПРЯМИ РОБОТИ</a:t>
            </a:r>
            <a:endParaRPr lang="ru-RU" sz="30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endParaRPr lang="ru-RU" sz="2500" smtClean="0">
              <a:latin typeface="Times New Roman" pitchFamily="18" charset="0"/>
            </a:endParaRPr>
          </a:p>
          <a:p>
            <a:pPr marL="609600" indent="-609600">
              <a:buFont typeface="Arial" charset="0"/>
              <a:buNone/>
            </a:pPr>
            <a:r>
              <a:rPr lang="uk-UA" sz="3600" smtClean="0">
                <a:solidFill>
                  <a:srgbClr val="000099"/>
                </a:solidFill>
                <a:latin typeface="Times New Roman" pitchFamily="18" charset="0"/>
              </a:rPr>
              <a:t>     </a:t>
            </a:r>
            <a: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  <a:t>Гуманітарний</a:t>
            </a:r>
            <a:r>
              <a:rPr lang="uk-UA" sz="3600" smtClean="0">
                <a:solidFill>
                  <a:srgbClr val="000099"/>
                </a:solidFill>
                <a:latin typeface="Times New Roman" pitchFamily="18" charset="0"/>
              </a:rPr>
              <a:t>  - єдина наукова методична тема «Гуманізація навчально-виховного процесу на основі особистістно-орієнтованого підходу»</a:t>
            </a:r>
            <a:endParaRPr lang="ru-RU" sz="360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7164387" cy="1196975"/>
          </a:xfrm>
        </p:spPr>
        <p:txBody>
          <a:bodyPr/>
          <a:lstStyle/>
          <a:p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ПРИОРІТЕТНІ ЗАДАЧІ РОБОТИ</a:t>
            </a:r>
            <a:endParaRPr lang="ru-RU" sz="30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</a:pPr>
            <a:endParaRPr lang="ru-RU" sz="2100" smtClean="0"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uk-UA" sz="2800" smtClean="0">
                <a:solidFill>
                  <a:srgbClr val="000099"/>
                </a:solidFill>
                <a:latin typeface="Times New Roman" pitchFamily="18" charset="0"/>
              </a:rPr>
              <a:t>Вдосконалення роботи з патріотичного виховання дітей дошкільного віку</a:t>
            </a:r>
            <a:endParaRPr lang="ru-RU" sz="280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</a:pPr>
            <a:endParaRPr lang="ru-RU" sz="280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Розвиток  комунікативно-мовленнєвої компетенції дошкільників</a:t>
            </a:r>
          </a:p>
          <a:p>
            <a:pPr marL="609600" indent="-609600">
              <a:lnSpc>
                <a:spcPct val="90000"/>
              </a:lnSpc>
            </a:pPr>
            <a:endParaRPr lang="uk-UA" sz="280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ru-RU" sz="2800" smtClean="0">
                <a:solidFill>
                  <a:srgbClr val="000099"/>
                </a:solidFill>
                <a:latin typeface="Times New Roman" pitchFamily="18" charset="0"/>
              </a:rPr>
              <a:t>Формування екологічного стилю мислення і відповідального ставлення до природи і свого здоров’я</a:t>
            </a:r>
          </a:p>
          <a:p>
            <a:pPr marL="609600" indent="-609600">
              <a:lnSpc>
                <a:spcPct val="90000"/>
              </a:lnSpc>
            </a:pPr>
            <a:endParaRPr lang="uk-UA" sz="280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</a:pPr>
            <a:endParaRPr lang="ru-RU" sz="280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90000"/>
              </a:lnSpc>
              <a:buFont typeface="Arial" charset="0"/>
              <a:buNone/>
            </a:pPr>
            <a:endParaRPr lang="ru-RU" sz="280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ПАТРІОТИЧНЕ ВИХОВАННЯ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277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8467725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985000" cy="1125538"/>
          </a:xfrm>
        </p:spPr>
        <p:txBody>
          <a:bodyPr/>
          <a:lstStyle/>
          <a:p>
            <a:r>
              <a:rPr lang="ru-RU" sz="3000" b="1" smtClean="0">
                <a:solidFill>
                  <a:srgbClr val="000099"/>
                </a:solidFill>
                <a:latin typeface="Times New Roman" pitchFamily="18" charset="0"/>
              </a:rPr>
              <a:t>Розвиток  комунікативно-мовленнєвої компетенції дошкільників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7" descr="photofile_1419073000_31117933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41438"/>
            <a:ext cx="84677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1331913" y="0"/>
            <a:ext cx="7634287" cy="1125538"/>
          </a:xfrm>
        </p:spPr>
        <p:txBody>
          <a:bodyPr/>
          <a:lstStyle/>
          <a:p>
            <a:r>
              <a:rPr lang="uk-UA" b="1" smtClean="0">
                <a:solidFill>
                  <a:srgbClr val="000099"/>
                </a:solidFill>
                <a:latin typeface="Times New Roman" pitchFamily="18" charset="0"/>
              </a:rPr>
              <a:t>ЗАГАЛЬНІ ВІДОМОСТІ</a:t>
            </a:r>
            <a:endParaRPr lang="ru-RU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844675"/>
            <a:ext cx="8424862" cy="42814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Комунальний заклад «Дошкільний навчальний </a:t>
            </a:r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</a:rPr>
              <a:t>     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</a:rPr>
              <a:t>  </a:t>
            </a: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заклад (ясла-садок) № 136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  Харківської міської ради»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uk-UA" sz="2800" b="1" smtClean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   Юридична адреса: вул. Леся Сердюка, 52              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   м.Харків, 61195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uk-UA" sz="2800" b="1" smtClean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   Заклад засновано: рішенням Харківської       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</a:t>
            </a:r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</a:rPr>
              <a:t>   </a:t>
            </a: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міської ради  № 328-44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                                  </a:t>
            </a:r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</a:rPr>
              <a:t>   </a:t>
            </a:r>
            <a:r>
              <a:rPr lang="uk-UA" sz="2800" b="1" smtClean="0">
                <a:solidFill>
                  <a:srgbClr val="000099"/>
                </a:solidFill>
                <a:latin typeface="Times New Roman" pitchFamily="18" charset="0"/>
              </a:rPr>
              <a:t>від 29.12.1989 р.</a:t>
            </a:r>
            <a:endParaRPr lang="ru-RU" sz="28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5363" name="Rectangle 4"/>
          <p:cNvSpPr>
            <a:spLocks/>
          </p:cNvSpPr>
          <p:nvPr/>
        </p:nvSpPr>
        <p:spPr bwMode="auto">
          <a:xfrm>
            <a:off x="1042988" y="1052513"/>
            <a:ext cx="76342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sz="3500" b="1">
              <a:solidFill>
                <a:srgbClr val="9900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1979613" y="188913"/>
            <a:ext cx="6707187" cy="792162"/>
          </a:xfrm>
        </p:spPr>
        <p:txBody>
          <a:bodyPr/>
          <a:lstStyle/>
          <a:p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БЕРЕЖЛИВЕ СТАВЛЕННЯ ДО СВОГО ЗДОРОВ</a:t>
            </a:r>
            <a:r>
              <a:rPr lang="en-US" sz="3000" b="1" smtClean="0">
                <a:solidFill>
                  <a:srgbClr val="000099"/>
                </a:solidFill>
                <a:latin typeface="Times New Roman" pitchFamily="18" charset="0"/>
              </a:rPr>
              <a:t>’</a:t>
            </a:r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Я</a:t>
            </a:r>
            <a:endParaRPr lang="ru-RU" sz="30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846772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274638"/>
            <a:ext cx="6707187" cy="633412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ЕКОЛОГІЧНЕ ВИХОВАННЯ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68413"/>
            <a:ext cx="85693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izobrazhenie_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41767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7" descr="dnz_136_grupa_11_onovleno_igrovi_kutoch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76250"/>
            <a:ext cx="44656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1" descr="img_14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449638"/>
            <a:ext cx="4537075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3" descr="izobrazhenie_0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435350"/>
            <a:ext cx="4176713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4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8915" name="Picture 10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56932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>
          <a:xfrm>
            <a:off x="1763713" y="274638"/>
            <a:ext cx="7056437" cy="1143000"/>
          </a:xfrm>
        </p:spPr>
        <p:txBody>
          <a:bodyPr/>
          <a:lstStyle/>
          <a:p>
            <a: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  <a:t>Стан матеріально-технічного забезпечення закладу</a:t>
            </a:r>
            <a:b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Група № 2 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ЗЕРНЯТКО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3993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060575"/>
            <a:ext cx="4392613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060575"/>
            <a:ext cx="417671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1763713" y="274638"/>
            <a:ext cx="7056437" cy="1143000"/>
          </a:xfrm>
        </p:spPr>
        <p:txBody>
          <a:bodyPr/>
          <a:lstStyle/>
          <a:p>
            <a: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  <a:t>Стан матеріально-технічного забезпечення закладу</a:t>
            </a:r>
            <a:b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Група № 3 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БАРВІНОК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44675"/>
            <a:ext cx="43211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19275"/>
            <a:ext cx="424815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1476375" y="0"/>
            <a:ext cx="7667625" cy="1125538"/>
          </a:xfrm>
        </p:spPr>
        <p:txBody>
          <a:bodyPr/>
          <a:lstStyle/>
          <a:p>
            <a:r>
              <a:rPr lang="uk-UA" sz="4500" b="1" smtClean="0">
                <a:solidFill>
                  <a:srgbClr val="000099"/>
                </a:solidFill>
                <a:latin typeface="Times New Roman" pitchFamily="18" charset="0"/>
              </a:rPr>
              <a:t>Група № 7 </a:t>
            </a:r>
            <a:r>
              <a:rPr lang="ru-RU" sz="45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500" b="1" smtClean="0">
                <a:solidFill>
                  <a:srgbClr val="000099"/>
                </a:solidFill>
                <a:latin typeface="Times New Roman" pitchFamily="18" charset="0"/>
              </a:rPr>
              <a:t>СОНЕЧКО</a:t>
            </a:r>
            <a:r>
              <a:rPr lang="ru-RU" sz="45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</a:p>
        </p:txBody>
      </p:sp>
      <p:sp>
        <p:nvSpPr>
          <p:cNvPr id="41986" name="Rectangl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557338"/>
            <a:ext cx="42481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IMG_20170127_0818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57338"/>
            <a:ext cx="4176713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8"/>
          <p:cNvSpPr>
            <a:spLocks noGrp="1"/>
          </p:cNvSpPr>
          <p:nvPr>
            <p:ph type="title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Група № 8 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КВІТОЧКИ 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43010" name="Picture 5" descr="img_92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57338"/>
            <a:ext cx="4175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57338"/>
            <a:ext cx="403225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/>
          </p:cNvSpPr>
          <p:nvPr>
            <p:ph type="title"/>
          </p:nvPr>
        </p:nvSpPr>
        <p:spPr>
          <a:xfrm>
            <a:off x="1835150" y="0"/>
            <a:ext cx="6851650" cy="908050"/>
          </a:xfrm>
        </p:spPr>
        <p:txBody>
          <a:bodyPr/>
          <a:lstStyle/>
          <a:p>
            <a:r>
              <a:rPr lang="uk-UA" sz="4500" b="1" smtClean="0">
                <a:solidFill>
                  <a:srgbClr val="000099"/>
                </a:solidFill>
                <a:latin typeface="Times New Roman" pitchFamily="18" charset="0"/>
              </a:rPr>
              <a:t>Група № 9 </a:t>
            </a:r>
            <a:r>
              <a:rPr lang="ru-RU" sz="45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500" b="1" smtClean="0">
                <a:solidFill>
                  <a:srgbClr val="000099"/>
                </a:solidFill>
                <a:latin typeface="Times New Roman" pitchFamily="18" charset="0"/>
              </a:rPr>
              <a:t>ВЕСЕЛКА</a:t>
            </a:r>
            <a:r>
              <a:rPr lang="ru-RU" sz="45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44034" name="Picture 8" descr="izobrazhenie_1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96975"/>
            <a:ext cx="41767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196975"/>
            <a:ext cx="439261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/>
          </p:cNvSpPr>
          <p:nvPr>
            <p:ph type="title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Група № 10 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ГРАЙЛИКИ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</a:p>
        </p:txBody>
      </p:sp>
      <p:sp>
        <p:nvSpPr>
          <p:cNvPr id="45058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313"/>
            <a:ext cx="42497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42481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1258888" y="0"/>
            <a:ext cx="7634287" cy="1125538"/>
          </a:xfrm>
        </p:spPr>
        <p:txBody>
          <a:bodyPr/>
          <a:lstStyle/>
          <a:p>
            <a:r>
              <a:rPr lang="uk-UA" b="1" smtClean="0">
                <a:solidFill>
                  <a:srgbClr val="000099"/>
                </a:solidFill>
                <a:latin typeface="Times New Roman" pitchFamily="18" charset="0"/>
              </a:rPr>
              <a:t>ІСТОРІЯ ЗАКЛАДУ</a:t>
            </a:r>
            <a:endParaRPr lang="ru-RU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6387" name="Rectangle 4"/>
          <p:cNvSpPr>
            <a:spLocks/>
          </p:cNvSpPr>
          <p:nvPr/>
        </p:nvSpPr>
        <p:spPr bwMode="auto">
          <a:xfrm>
            <a:off x="1619250" y="1052513"/>
            <a:ext cx="70580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500" b="1">
                <a:solidFill>
                  <a:srgbClr val="9900CC"/>
                </a:solidFill>
                <a:latin typeface="Times New Roman" pitchFamily="18" charset="0"/>
              </a:rPr>
              <a:t>Заклад </a:t>
            </a:r>
            <a:r>
              <a:rPr lang="uk-UA" sz="3500" b="1">
                <a:solidFill>
                  <a:srgbClr val="9900CC"/>
                </a:solidFill>
                <a:latin typeface="Times New Roman" pitchFamily="18" charset="0"/>
              </a:rPr>
              <a:t>засновано в 1989 році</a:t>
            </a:r>
            <a:endParaRPr lang="ru-RU" sz="3500" b="1">
              <a:solidFill>
                <a:srgbClr val="9900CC"/>
              </a:solidFill>
              <a:latin typeface="Times New Roman" pitchFamily="18" charset="0"/>
            </a:endParaRPr>
          </a:p>
        </p:txBody>
      </p:sp>
      <p:pic>
        <p:nvPicPr>
          <p:cNvPr id="16388" name="Picture 5" descr="са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44675"/>
            <a:ext cx="813593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Grp="1"/>
          </p:cNvSpPr>
          <p:nvPr>
            <p:ph type="title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Група № 11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100" b="1" smtClean="0">
                <a:solidFill>
                  <a:srgbClr val="000099"/>
                </a:solidFill>
                <a:latin typeface="Times New Roman" pitchFamily="18" charset="0"/>
              </a:rPr>
              <a:t>ДЗВІНОЧКИ</a:t>
            </a:r>
            <a:r>
              <a:rPr lang="ru-RU" sz="41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</a:p>
        </p:txBody>
      </p:sp>
      <p:pic>
        <p:nvPicPr>
          <p:cNvPr id="46082" name="Picture 8" descr="img_925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4321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313"/>
            <a:ext cx="40322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/>
          </p:cNvSpPr>
          <p:nvPr>
            <p:ph type="title" idx="4294967295"/>
          </p:nvPr>
        </p:nvSpPr>
        <p:spPr>
          <a:xfrm>
            <a:off x="1763713" y="188913"/>
            <a:ext cx="7005637" cy="1152525"/>
          </a:xfrm>
        </p:spPr>
        <p:txBody>
          <a:bodyPr/>
          <a:lstStyle/>
          <a:p>
            <a: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  <a:t>ПРОЕКТ  </a:t>
            </a:r>
            <a:b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40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  <a:t>СПРИЯННЯ ОСВІТІ</a:t>
            </a:r>
            <a:r>
              <a:rPr lang="ru-RU" sz="40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br>
              <a:rPr lang="ru-RU" sz="4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700" b="1" smtClean="0">
                <a:solidFill>
                  <a:srgbClr val="000099"/>
                </a:solidFill>
                <a:latin typeface="Times New Roman" pitchFamily="18" charset="0"/>
              </a:rPr>
              <a:t>Надихати і розвивати творців майбутнього</a:t>
            </a:r>
          </a:p>
        </p:txBody>
      </p:sp>
      <p:pic>
        <p:nvPicPr>
          <p:cNvPr id="181250" name="Picture 4" descr="photofile_1471025300_240344019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700213"/>
            <a:ext cx="820896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/>
          </p:cNvSpPr>
          <p:nvPr>
            <p:ph type="title" idx="4294967295"/>
          </p:nvPr>
        </p:nvSpPr>
        <p:spPr>
          <a:xfrm>
            <a:off x="1692275" y="0"/>
            <a:ext cx="7005638" cy="1341438"/>
          </a:xfrm>
        </p:spPr>
        <p:txBody>
          <a:bodyPr/>
          <a:lstStyle/>
          <a:p>
            <a: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  <a:t>ПРОЕКТ  </a:t>
            </a:r>
            <a:b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4000" b="1" smtClean="0">
                <a:solidFill>
                  <a:srgbClr val="000099"/>
                </a:solidFill>
                <a:latin typeface="Times New Roman" pitchFamily="18" charset="0"/>
              </a:rPr>
              <a:t>«</a:t>
            </a:r>
            <a: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  <a:t>СПРИЯННЯ ОСВІТІ</a:t>
            </a:r>
            <a:r>
              <a:rPr lang="ru-RU" sz="4000" b="1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br>
              <a:rPr lang="ru-RU" sz="4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500" b="1" smtClean="0">
                <a:solidFill>
                  <a:srgbClr val="000099"/>
                </a:solidFill>
                <a:latin typeface="Times New Roman" pitchFamily="18" charset="0"/>
              </a:rPr>
              <a:t>Безмежний світ гри з </a:t>
            </a:r>
            <a:r>
              <a:rPr lang="en-US" sz="2500" b="1" smtClean="0">
                <a:solidFill>
                  <a:srgbClr val="000099"/>
                </a:solidFill>
                <a:latin typeface="Times New Roman" pitchFamily="18" charset="0"/>
              </a:rPr>
              <a:t>LEGO</a:t>
            </a:r>
            <a:endParaRPr lang="ru-RU" sz="25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82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628775"/>
            <a:ext cx="76327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3000" b="1" dirty="0" smtClean="0">
                <a:solidFill>
                  <a:srgbClr val="000099"/>
                </a:solidFill>
                <a:latin typeface="Times New Roman" pitchFamily="18" charset="0"/>
              </a:rPr>
              <a:t>Всеукраїнський конкурс  </a:t>
            </a:r>
            <a:r>
              <a:rPr lang="ru-RU" sz="3000" b="1" dirty="0" err="1" smtClean="0">
                <a:solidFill>
                  <a:srgbClr val="000099"/>
                </a:solidFill>
                <a:latin typeface="Times New Roman" pitchFamily="18" charset="0"/>
              </a:rPr>
              <a:t>з</a:t>
            </a:r>
            <a:r>
              <a:rPr lang="ru-RU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0099"/>
                </a:solidFill>
                <a:latin typeface="Times New Roman" pitchFamily="18" charset="0"/>
              </a:rPr>
              <a:t>LEGO-</a:t>
            </a:r>
            <a:r>
              <a:rPr lang="ru-RU" sz="3000" b="1" dirty="0" err="1" smtClean="0">
                <a:solidFill>
                  <a:srgbClr val="000099"/>
                </a:solidFill>
                <a:latin typeface="Times New Roman" pitchFamily="18" charset="0"/>
              </a:rPr>
              <a:t>конструювання</a:t>
            </a:r>
            <a:r>
              <a:rPr lang="ru-RU" sz="3000" b="1" dirty="0" smtClean="0">
                <a:solidFill>
                  <a:srgbClr val="000099"/>
                </a:solidFill>
                <a:latin typeface="Times New Roman" pitchFamily="18" charset="0"/>
              </a:rPr>
              <a:t> «</a:t>
            </a:r>
            <a:r>
              <a:rPr lang="ru-RU" sz="3000" b="1" dirty="0" err="1" smtClean="0">
                <a:solidFill>
                  <a:srgbClr val="000099"/>
                </a:solidFill>
                <a:latin typeface="Times New Roman" pitchFamily="18" charset="0"/>
              </a:rPr>
              <a:t>Водний</a:t>
            </a:r>
            <a:r>
              <a:rPr lang="ru-RU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000099"/>
                </a:solidFill>
                <a:latin typeface="Times New Roman" pitchFamily="18" charset="0"/>
              </a:rPr>
              <a:t>світ</a:t>
            </a:r>
            <a:r>
              <a:rPr lang="ru-RU" sz="3000" b="1" dirty="0" smtClean="0">
                <a:solidFill>
                  <a:srgbClr val="000099"/>
                </a:solidFill>
                <a:latin typeface="Times New Roman" pitchFamily="18" charset="0"/>
              </a:rPr>
              <a:t>»</a:t>
            </a:r>
            <a:r>
              <a:rPr lang="uk-UA" sz="30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endParaRPr lang="ru-RU" sz="3000" b="1" dirty="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00706" name="Picture 2" descr="C:\Users\lucky\Desktop\ЛЕГО ВОДА\ЗДО №136\ЗДО №136 -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3780000" cy="5040000"/>
          </a:xfrm>
          <a:prstGeom prst="rect">
            <a:avLst/>
          </a:prstGeom>
          <a:noFill/>
        </p:spPr>
      </p:pic>
      <p:pic>
        <p:nvPicPr>
          <p:cNvPr id="200707" name="Picture 3" descr="C:\Users\lucky\Desktop\ЛЕГО ВОДА\ЗДО №136\ЗДО №136 -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000" y="2071678"/>
            <a:ext cx="48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/>
          </p:cNvSpPr>
          <p:nvPr>
            <p:ph type="title" idx="4294967295"/>
          </p:nvPr>
        </p:nvSpPr>
        <p:spPr>
          <a:xfrm>
            <a:off x="1763713" y="0"/>
            <a:ext cx="7200900" cy="1700213"/>
          </a:xfrm>
        </p:spPr>
        <p:txBody>
          <a:bodyPr/>
          <a:lstStyle/>
          <a:p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</a:rPr>
              <a:t>ВПРОВАДЖЕННЯ ВАРІАТИВНО-СКЛАДОВОЇ БАЗОВОГО КОМПОНЕНТУ</a:t>
            </a:r>
            <a:br>
              <a:rPr lang="uk-UA" sz="2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2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200" b="1" smtClean="0">
                <a:solidFill>
                  <a:srgbClr val="000099"/>
                </a:solidFill>
                <a:latin typeface="Times New Roman" pitchFamily="18" charset="0"/>
              </a:rPr>
              <a:t>Україна – моя Батьківщина</a:t>
            </a:r>
            <a:endParaRPr lang="ru-RU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86370" name="Picture 7" descr="photofile_1440410296_666292251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19275"/>
            <a:ext cx="8351837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/>
          </p:cNvSpPr>
          <p:nvPr>
            <p:ph type="title" idx="4294967295"/>
          </p:nvPr>
        </p:nvSpPr>
        <p:spPr>
          <a:xfrm>
            <a:off x="2051050" y="404813"/>
            <a:ext cx="6707188" cy="1125537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День Дошкілля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89442" name="Picture 7" descr="photofile_1475660417_879779757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44675"/>
            <a:ext cx="84677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/>
          </p:cNvSpPr>
          <p:nvPr>
            <p:ph type="title" idx="4294967295"/>
          </p:nvPr>
        </p:nvSpPr>
        <p:spPr>
          <a:xfrm>
            <a:off x="2051050" y="404813"/>
            <a:ext cx="6707188" cy="1125537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Свято осені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90466" name="Picture 4" descr="photofile_1480530042_906077659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66900"/>
            <a:ext cx="846772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/>
          </p:cNvSpPr>
          <p:nvPr>
            <p:ph type="title" idx="4294967295"/>
          </p:nvPr>
        </p:nvSpPr>
        <p:spPr>
          <a:xfrm>
            <a:off x="2051050" y="404813"/>
            <a:ext cx="6707188" cy="1125537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Свято осені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91490" name="Picture 5" descr="photofile_1447129438_1756670655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44675"/>
            <a:ext cx="84677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/>
          </p:cNvSpPr>
          <p:nvPr>
            <p:ph type="title" idx="4294967295"/>
          </p:nvPr>
        </p:nvSpPr>
        <p:spPr>
          <a:xfrm>
            <a:off x="2051050" y="404813"/>
            <a:ext cx="6707188" cy="1125537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День української мови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92514" name="Picture 5" descr="photofile_1440410296_1141596795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820863"/>
            <a:ext cx="8186737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/>
          </p:cNvSpPr>
          <p:nvPr>
            <p:ph type="title" idx="4294967295"/>
          </p:nvPr>
        </p:nvSpPr>
        <p:spPr>
          <a:xfrm>
            <a:off x="2051050" y="404813"/>
            <a:ext cx="6707188" cy="1125537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День української мови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93538" name="Picture 5" descr="photofile_1473008359_2141395617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44675"/>
            <a:ext cx="8424862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23850" y="1773238"/>
            <a:ext cx="4679950" cy="43100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Завідувач –</a:t>
            </a:r>
            <a:r>
              <a:rPr lang="uk-UA" sz="24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Свинаренко Раїса                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24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Григоріївна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uk-UA" sz="2400" b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uk-UA" sz="24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– вища, Слов</a:t>
            </a:r>
            <a:r>
              <a:rPr lang="en-US" sz="24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янський  державний педагогічний інститут, викладач дошкільної педагогіки і психології, методист з дошкільної осіти, закінчила в 1985 році.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uk-UA" sz="2400" b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uk-UA" sz="24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посаді керівника </a:t>
            </a:r>
            <a:r>
              <a:rPr lang="uk-UA" sz="24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-з 1991 року</a:t>
            </a:r>
          </a:p>
          <a:p>
            <a:pPr>
              <a:lnSpc>
                <a:spcPct val="90000"/>
              </a:lnSpc>
            </a:pP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17410" name="Picture 6" descr="за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484313"/>
            <a:ext cx="37449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/>
          </p:cNvSpPr>
          <p:nvPr>
            <p:ph type="title" idx="4294967295"/>
          </p:nvPr>
        </p:nvSpPr>
        <p:spPr>
          <a:xfrm>
            <a:off x="2051050" y="404813"/>
            <a:ext cx="6707188" cy="1125537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Різдвяні свята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94562" name="Picture 5" descr="photofile_1482482285_569305148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20863"/>
            <a:ext cx="8569325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/>
          </p:cNvSpPr>
          <p:nvPr>
            <p:ph type="title" idx="4294967295"/>
          </p:nvPr>
        </p:nvSpPr>
        <p:spPr>
          <a:xfrm>
            <a:off x="2051050" y="404813"/>
            <a:ext cx="6707188" cy="1125537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Різдвяні свята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95586" name="Picture 7" descr="photofile_1453809738_809296883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19275"/>
            <a:ext cx="856932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/>
          </p:cNvSpPr>
          <p:nvPr>
            <p:ph type="title" idx="4294967295"/>
          </p:nvPr>
        </p:nvSpPr>
        <p:spPr>
          <a:xfrm>
            <a:off x="2051050" y="404813"/>
            <a:ext cx="6707188" cy="1125537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Свято весни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96610" name="Picture 5" descr="photofile_1426324299_1897423471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20863"/>
            <a:ext cx="8351837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ТРАДИЦІЙНІ ЗАХОДИ</a:t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Прощавай дитячий садок!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9763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sz="2800" smtClean="0"/>
          </a:p>
        </p:txBody>
      </p:sp>
      <p:pic>
        <p:nvPicPr>
          <p:cNvPr id="19763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40322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900" y="1557338"/>
            <a:ext cx="39433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/>
          </p:cNvSpPr>
          <p:nvPr>
            <p:ph type="title"/>
          </p:nvPr>
        </p:nvSpPr>
        <p:spPr>
          <a:xfrm>
            <a:off x="1979613" y="260350"/>
            <a:ext cx="6718300" cy="720725"/>
          </a:xfrm>
        </p:spPr>
        <p:txBody>
          <a:bodyPr/>
          <a:lstStyle/>
          <a:p>
            <a:r>
              <a:rPr lang="uk-UA" sz="3200" b="1" smtClean="0">
                <a:solidFill>
                  <a:srgbClr val="000099"/>
                </a:solidFill>
                <a:latin typeface="Times New Roman" pitchFamily="18" charset="0"/>
              </a:rPr>
              <a:t>ТЕАТРАЛІЗОВАНА ДІЯЛЬНІСТЬ</a:t>
            </a:r>
            <a:endParaRPr lang="ru-RU" sz="32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986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35075"/>
            <a:ext cx="846772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/>
          </p:cNvSpPr>
          <p:nvPr>
            <p:ph type="title"/>
          </p:nvPr>
        </p:nvSpPr>
        <p:spPr>
          <a:xfrm>
            <a:off x="2051050" y="333375"/>
            <a:ext cx="6635750" cy="503238"/>
          </a:xfrm>
        </p:spPr>
        <p:txBody>
          <a:bodyPr/>
          <a:lstStyle/>
          <a:p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МАМО, ТАТО, Я – ТВОРЧА СІМ</a:t>
            </a:r>
            <a:r>
              <a:rPr lang="en-US" sz="3000" b="1" smtClean="0">
                <a:solidFill>
                  <a:srgbClr val="000099"/>
                </a:solidFill>
                <a:latin typeface="Times New Roman" pitchFamily="18" charset="0"/>
              </a:rPr>
              <a:t>’</a:t>
            </a:r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Я</a:t>
            </a:r>
            <a:r>
              <a:rPr lang="uk-UA" sz="4000" smtClean="0"/>
              <a:t> </a:t>
            </a:r>
            <a:endParaRPr lang="ru-RU" sz="4000" smtClean="0"/>
          </a:p>
        </p:txBody>
      </p:sp>
      <p:pic>
        <p:nvPicPr>
          <p:cNvPr id="199682" name="Picture 8" descr="Картинки по запросу осинни поробки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439261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3" name="Picture 10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84313"/>
            <a:ext cx="42862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1268413"/>
          </a:xfrm>
        </p:spPr>
        <p:txBody>
          <a:bodyPr/>
          <a:lstStyle/>
          <a:p>
            <a: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  <a:t>КОНКУРС </a:t>
            </a:r>
            <a:b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4000" b="1" smtClean="0">
                <a:solidFill>
                  <a:srgbClr val="000099"/>
                </a:solidFill>
                <a:latin typeface="Times New Roman" pitchFamily="18" charset="0"/>
              </a:rPr>
              <a:t>ПЕРШІ КРОКИ</a:t>
            </a:r>
            <a:endParaRPr lang="ru-RU" sz="40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007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196975"/>
            <a:ext cx="72009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ОРГАНІЗАЦІЯ ХАРЧУВАННЯ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02754" name="Picture 4" descr="136d_2_vr_1_o5_r1g_0275_novyy_razm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82804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ОРГАНІЗАЦІЯ ХАРЧУВАННЯ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037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125538"/>
            <a:ext cx="71977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ОРГАНІЗАЦІЯ ХАРЧУВАННЯ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048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83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25538"/>
            <a:ext cx="4176712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981075"/>
          </a:xfrm>
        </p:spPr>
        <p:txBody>
          <a:bodyPr/>
          <a:lstStyle/>
          <a:p>
            <a:r>
              <a:rPr lang="uk-UA" sz="3500" b="1" smtClean="0">
                <a:solidFill>
                  <a:srgbClr val="000099"/>
                </a:solidFill>
                <a:latin typeface="Times New Roman" pitchFamily="18" charset="0"/>
              </a:rPr>
              <a:t>НАПОВНЮВАНІСТЬ ЗАКЛАДУ</a:t>
            </a:r>
            <a:endParaRPr lang="ru-RU" sz="35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268413"/>
            <a:ext cx="8218487" cy="48577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 smtClean="0">
                <a:solidFill>
                  <a:srgbClr val="9900CC"/>
                </a:solidFill>
              </a:rPr>
              <a:t>                 </a:t>
            </a:r>
            <a:endParaRPr lang="ru-RU" sz="2800" b="1" smtClean="0">
              <a:solidFill>
                <a:srgbClr val="9900CC"/>
              </a:solidFill>
              <a:latin typeface="Arial" charset="0"/>
            </a:endParaRPr>
          </a:p>
          <a:p>
            <a:r>
              <a:rPr lang="ru-RU" sz="4400" b="1" smtClean="0">
                <a:solidFill>
                  <a:srgbClr val="9900CC"/>
                </a:solidFill>
                <a:latin typeface="Times New Roman" pitchFamily="18" charset="0"/>
              </a:rPr>
              <a:t>  </a:t>
            </a:r>
            <a:r>
              <a:rPr lang="ru-RU" sz="4000" smtClean="0">
                <a:solidFill>
                  <a:srgbClr val="9900CC"/>
                </a:solidFill>
                <a:latin typeface="Times New Roman" pitchFamily="18" charset="0"/>
              </a:rPr>
              <a:t>Проектна потужність закладу розрахована на 220 дітей</a:t>
            </a:r>
          </a:p>
          <a:p>
            <a:pPr>
              <a:buFont typeface="Arial" charset="0"/>
              <a:buNone/>
            </a:pPr>
            <a:endParaRPr lang="ru-RU" sz="4000" smtClean="0">
              <a:solidFill>
                <a:srgbClr val="9900CC"/>
              </a:solidFill>
              <a:latin typeface="Times New Roman" pitchFamily="18" charset="0"/>
            </a:endParaRPr>
          </a:p>
          <a:p>
            <a:r>
              <a:rPr lang="uk-UA" sz="4000" smtClean="0">
                <a:solidFill>
                  <a:srgbClr val="9900CC"/>
                </a:solidFill>
                <a:latin typeface="Times New Roman" pitchFamily="18" charset="0"/>
              </a:rPr>
              <a:t>  Наповнюваність закладу 145,91% від проектної потужності</a:t>
            </a:r>
            <a:endParaRPr lang="ru-RU" sz="4000" smtClean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0"/>
            <a:ext cx="6707187" cy="1052513"/>
          </a:xfrm>
        </p:spPr>
        <p:txBody>
          <a:bodyPr/>
          <a:lstStyle/>
          <a:p>
            <a:r>
              <a:rPr lang="uk-UA" sz="3400" b="1" smtClean="0">
                <a:solidFill>
                  <a:srgbClr val="000099"/>
                </a:solidFill>
                <a:latin typeface="Times New Roman" pitchFamily="18" charset="0"/>
              </a:rPr>
              <a:t>ОРГАНІЗАЦІЯ ХАРЧУВАННЯ</a:t>
            </a:r>
            <a:endParaRPr lang="ru-RU" sz="34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058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125538"/>
            <a:ext cx="75596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3"/>
          <p:cNvSpPr>
            <a:spLocks noGrp="1"/>
          </p:cNvSpPr>
          <p:nvPr>
            <p:ph type="ctrTitle" idx="4294967295"/>
          </p:nvPr>
        </p:nvSpPr>
        <p:spPr>
          <a:xfrm>
            <a:off x="2195513" y="260350"/>
            <a:ext cx="6553200" cy="720725"/>
          </a:xfrm>
        </p:spPr>
        <p:txBody>
          <a:bodyPr/>
          <a:lstStyle/>
          <a:p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ПЕРСПЕКТИВИ ДІЯЛЬНОСТІ ЗАКЛАДУ</a:t>
            </a:r>
            <a:endParaRPr lang="ru-RU" sz="30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14018" name="Rectangle 3"/>
          <p:cNvSpPr>
            <a:spLocks noGrp="1"/>
          </p:cNvSpPr>
          <p:nvPr>
            <p:ph type="subTitle" idx="1"/>
          </p:nvPr>
        </p:nvSpPr>
        <p:spPr>
          <a:xfrm>
            <a:off x="755650" y="4508500"/>
            <a:ext cx="7920038" cy="14414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5000" b="1" smtClean="0">
                <a:solidFill>
                  <a:srgbClr val="000099"/>
                </a:solidFill>
                <a:latin typeface="Times New Roman" pitchFamily="18" charset="0"/>
              </a:rPr>
              <a:t>«Сьогодні ми створюємо –</a:t>
            </a:r>
          </a:p>
          <a:p>
            <a:pPr marL="0" indent="0" algn="ctr">
              <a:buFont typeface="Arial" charset="0"/>
              <a:buNone/>
            </a:pPr>
            <a:r>
              <a:rPr lang="ru-RU" sz="5000" b="1" smtClean="0">
                <a:solidFill>
                  <a:srgbClr val="000099"/>
                </a:solidFill>
                <a:latin typeface="Times New Roman" pitchFamily="18" charset="0"/>
              </a:rPr>
              <a:t>творців завтрашнього!»</a:t>
            </a:r>
          </a:p>
        </p:txBody>
      </p:sp>
      <p:pic>
        <p:nvPicPr>
          <p:cNvPr id="2140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052513"/>
            <a:ext cx="64817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uk-UA" sz="6000" b="1" i="1" smtClean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uk-UA" sz="6000" b="1" i="1" smtClean="0">
                <a:solidFill>
                  <a:srgbClr val="000099"/>
                </a:solidFill>
                <a:latin typeface="Times New Roman" pitchFamily="18" charset="0"/>
              </a:rPr>
              <a:t>ДЯКУЄМО ЗА УВАГУ!</a:t>
            </a:r>
          </a:p>
          <a:p>
            <a:pPr algn="ctr">
              <a:buFont typeface="Arial" charset="0"/>
              <a:buNone/>
            </a:pPr>
            <a:endParaRPr lang="ru-RU" sz="6000" b="1" i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2"/>
          <p:cNvSpPr>
            <a:spLocks noGrp="1"/>
          </p:cNvSpPr>
          <p:nvPr>
            <p:ph type="title"/>
          </p:nvPr>
        </p:nvSpPr>
        <p:spPr>
          <a:xfrm>
            <a:off x="1979613" y="188913"/>
            <a:ext cx="6707187" cy="936625"/>
          </a:xfrm>
        </p:spPr>
        <p:txBody>
          <a:bodyPr/>
          <a:lstStyle/>
          <a:p>
            <a:r>
              <a:rPr lang="uk-UA" b="1" smtClean="0">
                <a:solidFill>
                  <a:srgbClr val="000099"/>
                </a:solidFill>
                <a:latin typeface="Times New Roman" pitchFamily="18" charset="0"/>
              </a:rPr>
              <a:t>МЕРЕЖА ЗАКЛАДУ</a:t>
            </a:r>
            <a:endParaRPr lang="ru-RU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9463" name="Rectangle 3"/>
          <p:cNvSpPr>
            <a:spLocks noGrp="1"/>
          </p:cNvSpPr>
          <p:nvPr>
            <p:ph type="body" idx="1"/>
          </p:nvPr>
        </p:nvSpPr>
        <p:spPr>
          <a:xfrm>
            <a:off x="468313" y="1268413"/>
            <a:ext cx="8218487" cy="48577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9900CC"/>
                </a:solidFill>
              </a:rPr>
              <a:t>  </a:t>
            </a:r>
            <a:r>
              <a:rPr lang="ru-RU" sz="2800" b="1" dirty="0" smtClean="0">
                <a:solidFill>
                  <a:srgbClr val="9900CC"/>
                </a:solidFill>
                <a:latin typeface="Arial" charset="0"/>
              </a:rPr>
              <a:t>           </a:t>
            </a:r>
            <a:r>
              <a:rPr lang="ru-RU" sz="2800" b="1" dirty="0" smtClean="0">
                <a:solidFill>
                  <a:srgbClr val="9900CC"/>
                </a:solidFill>
                <a:latin typeface="Times New Roman" pitchFamily="18" charset="0"/>
              </a:rPr>
              <a:t>Станом на 01.01.2018 р. в </a:t>
            </a:r>
            <a:r>
              <a:rPr lang="ru-RU" sz="2800" b="1" dirty="0" err="1" smtClean="0">
                <a:solidFill>
                  <a:srgbClr val="9900CC"/>
                </a:solidFill>
                <a:latin typeface="Times New Roman" pitchFamily="18" charset="0"/>
              </a:rPr>
              <a:t>закладі</a:t>
            </a:r>
            <a:r>
              <a:rPr lang="ru-RU" sz="2800" b="1" dirty="0" smtClean="0">
                <a:solidFill>
                  <a:srgbClr val="9900CC"/>
                </a:solidFill>
                <a:latin typeface="Times New Roman" pitchFamily="18" charset="0"/>
              </a:rPr>
              <a:t>  </a:t>
            </a:r>
            <a:r>
              <a:rPr lang="ru-RU" sz="2800" b="1" dirty="0" err="1" smtClean="0">
                <a:solidFill>
                  <a:srgbClr val="9900CC"/>
                </a:solidFill>
                <a:latin typeface="Times New Roman" pitchFamily="18" charset="0"/>
              </a:rPr>
              <a:t>працює</a:t>
            </a:r>
            <a:r>
              <a:rPr lang="ru-RU" sz="2800" b="1" dirty="0" smtClean="0">
                <a:solidFill>
                  <a:srgbClr val="9900CC"/>
                </a:solidFill>
                <a:latin typeface="Times New Roman" pitchFamily="18" charset="0"/>
              </a:rPr>
              <a:t>                       </a:t>
            </a:r>
          </a:p>
          <a:p>
            <a:pPr>
              <a:buFont typeface="Arial" charset="0"/>
              <a:buNone/>
            </a:pPr>
            <a:r>
              <a:rPr lang="ru-RU" sz="2800" b="1" dirty="0" smtClean="0">
                <a:solidFill>
                  <a:srgbClr val="9900CC"/>
                </a:solidFill>
                <a:latin typeface="Times New Roman" pitchFamily="18" charset="0"/>
              </a:rPr>
              <a:t>                        12 </a:t>
            </a:r>
            <a:r>
              <a:rPr lang="ru-RU" sz="2800" b="1" dirty="0" err="1" smtClean="0">
                <a:solidFill>
                  <a:srgbClr val="9900CC"/>
                </a:solidFill>
                <a:latin typeface="Times New Roman" pitchFamily="18" charset="0"/>
              </a:rPr>
              <a:t>груп</a:t>
            </a:r>
            <a:r>
              <a:rPr lang="ru-RU" sz="2800" b="1" dirty="0" smtClean="0">
                <a:solidFill>
                  <a:srgbClr val="9900CC"/>
                </a:solidFill>
                <a:latin typeface="Times New Roman" pitchFamily="18" charset="0"/>
              </a:rPr>
              <a:t> – 309 </a:t>
            </a:r>
            <a:r>
              <a:rPr lang="ru-RU" sz="2800" b="1" dirty="0" err="1" smtClean="0">
                <a:solidFill>
                  <a:srgbClr val="9900CC"/>
                </a:solidFill>
                <a:latin typeface="Times New Roman" pitchFamily="18" charset="0"/>
              </a:rPr>
              <a:t>дітей</a:t>
            </a:r>
            <a:endParaRPr lang="ru-RU" sz="2800" b="1" dirty="0" smtClean="0">
              <a:solidFill>
                <a:srgbClr val="9900CC"/>
              </a:solidFill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uk-UA" sz="2800" b="1" dirty="0" smtClean="0">
                <a:solidFill>
                  <a:srgbClr val="9900CC"/>
                </a:solidFill>
                <a:latin typeface="Times New Roman" pitchFamily="18" charset="0"/>
              </a:rPr>
              <a:t>                       - ранній вік – 3 групи – 71 дітей</a:t>
            </a:r>
          </a:p>
          <a:p>
            <a:pPr>
              <a:buFont typeface="Arial" charset="0"/>
              <a:buNone/>
            </a:pPr>
            <a:r>
              <a:rPr lang="uk-UA" sz="2800" b="1" dirty="0" smtClean="0">
                <a:solidFill>
                  <a:srgbClr val="9900CC"/>
                </a:solidFill>
                <a:latin typeface="Times New Roman" pitchFamily="18" charset="0"/>
              </a:rPr>
              <a:t>                       - дошкільний вік – 9 груп – 238 дітей</a:t>
            </a:r>
          </a:p>
          <a:p>
            <a:pPr>
              <a:buFont typeface="Arial" charset="0"/>
              <a:buNone/>
            </a:pPr>
            <a:endParaRPr lang="ru-RU" sz="2800" b="1" dirty="0" smtClean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94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1547813" y="2924175"/>
          <a:ext cx="6121400" cy="3573463"/>
        </p:xfrm>
        <a:graphic>
          <a:graphicData uri="http://schemas.openxmlformats.org/presentationml/2006/ole">
            <p:oleObj spid="_x0000_s19461" name="Диаграмма" r:id="rId3" imgW="2743139" imgH="1828800" progId="MSGraph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Схема 21"/>
          <p:cNvGraphicFramePr/>
          <p:nvPr/>
        </p:nvGraphicFramePr>
        <p:xfrm>
          <a:off x="6350" y="984236"/>
          <a:ext cx="9286908" cy="514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Прямоугольник 22"/>
          <p:cNvSpPr/>
          <p:nvPr/>
        </p:nvSpPr>
        <p:spPr bwMode="auto">
          <a:xfrm>
            <a:off x="2647934" y="277796"/>
            <a:ext cx="4500593" cy="2857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uk-UA" b="1">
                <a:solidFill>
                  <a:schemeClr val="tx2"/>
                </a:solidFill>
              </a:rPr>
              <a:t>Мотивація педагогів</a:t>
            </a:r>
            <a:endParaRPr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188913"/>
            <a:ext cx="7164387" cy="936625"/>
          </a:xfrm>
        </p:spPr>
        <p:txBody>
          <a:bodyPr/>
          <a:lstStyle/>
          <a:p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ПРОФЕСІЙНЕ ЗРОСТАННЯ ПЕДАГОГІВ</a:t>
            </a:r>
            <a:b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2500" b="1" smtClean="0">
                <a:solidFill>
                  <a:srgbClr val="000099"/>
                </a:solidFill>
                <a:latin typeface="Times New Roman" pitchFamily="18" charset="0"/>
              </a:rPr>
              <a:t>(методичні обєднання, семінари-практикуми)</a:t>
            </a:r>
            <a:endParaRPr lang="ru-RU" sz="25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00213"/>
            <a:ext cx="842486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188913"/>
            <a:ext cx="6707187" cy="936625"/>
          </a:xfrm>
        </p:spPr>
        <p:txBody>
          <a:bodyPr/>
          <a:lstStyle/>
          <a:p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ПРОФЕСІЙНЕ ЗРОСТАННЯ ПЕДАГОГІВ</a:t>
            </a:r>
            <a:b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 sz="3000" b="1" smtClean="0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uk-UA" sz="2500" b="1" smtClean="0">
                <a:solidFill>
                  <a:srgbClr val="000099"/>
                </a:solidFill>
                <a:latin typeface="Times New Roman" pitchFamily="18" charset="0"/>
              </a:rPr>
              <a:t>самоосвіта педагогів)</a:t>
            </a:r>
            <a:endParaRPr lang="ru-RU" sz="2500" b="1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557338"/>
            <a:ext cx="85693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3152</TotalTime>
  <Words>612</Words>
  <Application>Microsoft Office PowerPoint</Application>
  <PresentationFormat>Экран (4:3)</PresentationFormat>
  <Paragraphs>154</Paragraphs>
  <Slides>52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4" baseType="lpstr">
      <vt:lpstr>Тема Office</vt:lpstr>
      <vt:lpstr>Диаграмма</vt:lpstr>
      <vt:lpstr>Слайд 1</vt:lpstr>
      <vt:lpstr>ЗАГАЛЬНІ ВІДОМОСТІ</vt:lpstr>
      <vt:lpstr>ІСТОРІЯ ЗАКЛАДУ</vt:lpstr>
      <vt:lpstr>Слайд 4</vt:lpstr>
      <vt:lpstr>НАПОВНЮВАНІСТЬ ЗАКЛАДУ</vt:lpstr>
      <vt:lpstr>МЕРЕЖА ЗАКЛАДУ</vt:lpstr>
      <vt:lpstr>Слайд 7</vt:lpstr>
      <vt:lpstr> ПРОФЕСІЙНЕ ЗРОСТАННЯ ПЕДАГОГІВ (методичні обєднання, семінари-практикуми)</vt:lpstr>
      <vt:lpstr> ПРОФЕСІЙНЕ ЗРОСТАННЯ ПЕДАГОГІВ (самоосвіта педагогів)</vt:lpstr>
      <vt:lpstr> ПРОФЕСІЙНЕ ЗРОСТАННЯ ПЕДАГОГІВ (засідання педагогічної майстерні з розвитку зв’язного мовлення, відкриті заняття)</vt:lpstr>
      <vt:lpstr> ПРОФЕСІЙНЕ ЗРОСТАННЯ ПЕДАГОГІВ (засідання педагогічної майстерні з розвитку зв’язного мовлення, відкриті заняття)</vt:lpstr>
      <vt:lpstr>ЗАБЕЗПЕЧЕНІСТЬ КАДРАМИ</vt:lpstr>
      <vt:lpstr>КВАЛІФІКАЦІЯ ПЕДПРАЦІВНИКІВ</vt:lpstr>
      <vt:lpstr>ЗАБЕЗПЕЧЕНІСТЬ КАДРАМИ</vt:lpstr>
      <vt:lpstr>ДНЗ здійснює свою діяльність відповідно до нормативних документів та законодавчих актів України: </vt:lpstr>
      <vt:lpstr>ПРИОРІТЕТНІ НАПРЯМИ РОБОТИ</vt:lpstr>
      <vt:lpstr>ПРИОРІТЕТНІ ЗАДАЧІ РОБОТИ</vt:lpstr>
      <vt:lpstr>ПАТРІОТИЧНЕ ВИХОВАННЯ</vt:lpstr>
      <vt:lpstr>Розвиток  комунікативно-мовленнєвої компетенції дошкільників</vt:lpstr>
      <vt:lpstr>БЕРЕЖЛИВЕ СТАВЛЕННЯ ДО СВОГО ЗДОРОВ’Я</vt:lpstr>
      <vt:lpstr>ЕКОЛОГІЧНЕ ВИХОВАННЯ</vt:lpstr>
      <vt:lpstr>Слайд 22</vt:lpstr>
      <vt:lpstr>Слайд 23</vt:lpstr>
      <vt:lpstr>Стан матеріально-технічного забезпечення закладу  Група № 2 «ЗЕРНЯТКО»</vt:lpstr>
      <vt:lpstr>Стан матеріально-технічного забезпечення закладу  Група № 3 «БАРВІНОК»</vt:lpstr>
      <vt:lpstr>Група № 7 «СОНЕЧКО»</vt:lpstr>
      <vt:lpstr>Група № 8 «КВІТОЧКИ »</vt:lpstr>
      <vt:lpstr>Група № 9 «ВЕСЕЛКА»</vt:lpstr>
      <vt:lpstr>Група № 10 «ГРАЙЛИКИ»</vt:lpstr>
      <vt:lpstr>Група № 11«ДЗВІНОЧКИ»</vt:lpstr>
      <vt:lpstr>ПРОЕКТ   «СПРИЯННЯ ОСВІТІ» Надихати і розвивати творців майбутнього</vt:lpstr>
      <vt:lpstr>ПРОЕКТ   «СПРИЯННЯ ОСВІТІ» Безмежний світ гри з LEGO</vt:lpstr>
      <vt:lpstr>Всеукраїнський конкурс  з LEGO-конструювання «Водний світ» </vt:lpstr>
      <vt:lpstr>ВПРОВАДЖЕННЯ ВАРІАТИВНО-СКЛАДОВОЇ БАЗОВОГО КОМПОНЕНТУ  Україна – моя Батьківщина</vt:lpstr>
      <vt:lpstr>ТРАДИЦІЙНІ ЗАХОДИ  День Дошкілля</vt:lpstr>
      <vt:lpstr>ТРАДИЦІЙНІ ЗАХОДИ  Свято осені</vt:lpstr>
      <vt:lpstr>ТРАДИЦІЙНІ ЗАХОДИ  Свято осені</vt:lpstr>
      <vt:lpstr>ТРАДИЦІЙНІ ЗАХОДИ  День української мови</vt:lpstr>
      <vt:lpstr>ТРАДИЦІЙНІ ЗАХОДИ  День української мови</vt:lpstr>
      <vt:lpstr>ТРАДИЦІЙНІ ЗАХОДИ  Різдвяні свята</vt:lpstr>
      <vt:lpstr>ТРАДИЦІЙНІ ЗАХОДИ  Різдвяні свята</vt:lpstr>
      <vt:lpstr>ТРАДИЦІЙНІ ЗАХОДИ  Свято весни</vt:lpstr>
      <vt:lpstr>ТРАДИЦІЙНІ ЗАХОДИ  Прощавай дитячий садок!</vt:lpstr>
      <vt:lpstr>ТЕАТРАЛІЗОВАНА ДІЯЛЬНІСТЬ</vt:lpstr>
      <vt:lpstr>МАМО, ТАТО, Я – ТВОРЧА СІМ’Я </vt:lpstr>
      <vt:lpstr>КОНКУРС  ПЕРШІ КРОКИ</vt:lpstr>
      <vt:lpstr>ОРГАНІЗАЦІЯ ХАРЧУВАННЯ</vt:lpstr>
      <vt:lpstr>ОРГАНІЗАЦІЯ ХАРЧУВАННЯ</vt:lpstr>
      <vt:lpstr>ОРГАНІЗАЦІЯ ХАРЧУВАННЯ</vt:lpstr>
      <vt:lpstr>ОРГАНІЗАЦІЯ ХАРЧУВАННЯ</vt:lpstr>
      <vt:lpstr>ПЕРСПЕКТИВИ ДІЯЛЬНОСТІ ЗАКЛАДУ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Пашкова</dc:creator>
  <cp:lastModifiedBy>lucky</cp:lastModifiedBy>
  <cp:revision>23</cp:revision>
  <dcterms:created xsi:type="dcterms:W3CDTF">2013-08-01T08:17:42Z</dcterms:created>
  <dcterms:modified xsi:type="dcterms:W3CDTF">2018-06-27T08:59:29Z</dcterms:modified>
</cp:coreProperties>
</file>